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3" r:id="rId6"/>
    <p:sldId id="260" r:id="rId7"/>
    <p:sldId id="264" r:id="rId8"/>
    <p:sldId id="261" r:id="rId9"/>
    <p:sldId id="265" r:id="rId10"/>
    <p:sldId id="262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69" autoAdjust="0"/>
    <p:restoredTop sz="94660"/>
  </p:normalViewPr>
  <p:slideViewPr>
    <p:cSldViewPr snapToGrid="0">
      <p:cViewPr varScale="1">
        <p:scale>
          <a:sx n="122" d="100"/>
          <a:sy n="122" d="100"/>
        </p:scale>
        <p:origin x="464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iley Nichols" userId="S::rnichols005@drury.edu::e54e3f66-d6af-402c-858c-cad95414d6b9" providerId="AD" clId="Web-{771DB273-2D20-4078-B9B0-98316827848A}"/>
    <pc:docChg chg="addSld modSld">
      <pc:chgData name="Riley Nichols" userId="S::rnichols005@drury.edu::e54e3f66-d6af-402c-858c-cad95414d6b9" providerId="AD" clId="Web-{771DB273-2D20-4078-B9B0-98316827848A}" dt="2023-01-29T21:22:06.827" v="1870"/>
      <pc:docMkLst>
        <pc:docMk/>
      </pc:docMkLst>
      <pc:sldChg chg="modSp">
        <pc:chgData name="Riley Nichols" userId="S::rnichols005@drury.edu::e54e3f66-d6af-402c-858c-cad95414d6b9" providerId="AD" clId="Web-{771DB273-2D20-4078-B9B0-98316827848A}" dt="2023-01-29T20:30:34.326" v="38" actId="20577"/>
        <pc:sldMkLst>
          <pc:docMk/>
          <pc:sldMk cId="109857222" sldId="256"/>
        </pc:sldMkLst>
        <pc:spChg chg="mod">
          <ac:chgData name="Riley Nichols" userId="S::rnichols005@drury.edu::e54e3f66-d6af-402c-858c-cad95414d6b9" providerId="AD" clId="Web-{771DB273-2D20-4078-B9B0-98316827848A}" dt="2023-01-29T20:30:15.998" v="5" actId="20577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Riley Nichols" userId="S::rnichols005@drury.edu::e54e3f66-d6af-402c-858c-cad95414d6b9" providerId="AD" clId="Web-{771DB273-2D20-4078-B9B0-98316827848A}" dt="2023-01-29T20:30:34.326" v="38" actId="20577"/>
          <ac:spMkLst>
            <pc:docMk/>
            <pc:sldMk cId="109857222" sldId="256"/>
            <ac:spMk id="3" creationId="{00000000-0000-0000-0000-000000000000}"/>
          </ac:spMkLst>
        </pc:spChg>
      </pc:sldChg>
      <pc:sldChg chg="modSp new">
        <pc:chgData name="Riley Nichols" userId="S::rnichols005@drury.edu::e54e3f66-d6af-402c-858c-cad95414d6b9" providerId="AD" clId="Web-{771DB273-2D20-4078-B9B0-98316827848A}" dt="2023-01-29T20:31:17.264" v="64" actId="20577"/>
        <pc:sldMkLst>
          <pc:docMk/>
          <pc:sldMk cId="354428654" sldId="257"/>
        </pc:sldMkLst>
        <pc:spChg chg="mod">
          <ac:chgData name="Riley Nichols" userId="S::rnichols005@drury.edu::e54e3f66-d6af-402c-858c-cad95414d6b9" providerId="AD" clId="Web-{771DB273-2D20-4078-B9B0-98316827848A}" dt="2023-01-29T20:31:17.264" v="64" actId="20577"/>
          <ac:spMkLst>
            <pc:docMk/>
            <pc:sldMk cId="354428654" sldId="257"/>
            <ac:spMk id="2" creationId="{5F15D096-940E-CD57-FF72-A887C211C064}"/>
          </ac:spMkLst>
        </pc:spChg>
      </pc:sldChg>
      <pc:sldChg chg="addSp delSp modSp new mod setBg">
        <pc:chgData name="Riley Nichols" userId="S::rnichols005@drury.edu::e54e3f66-d6af-402c-858c-cad95414d6b9" providerId="AD" clId="Web-{771DB273-2D20-4078-B9B0-98316827848A}" dt="2023-01-29T21:22:06.827" v="1870"/>
        <pc:sldMkLst>
          <pc:docMk/>
          <pc:sldMk cId="2564772694" sldId="258"/>
        </pc:sldMkLst>
        <pc:spChg chg="mod">
          <ac:chgData name="Riley Nichols" userId="S::rnichols005@drury.edu::e54e3f66-d6af-402c-858c-cad95414d6b9" providerId="AD" clId="Web-{771DB273-2D20-4078-B9B0-98316827848A}" dt="2023-01-29T21:22:06.827" v="1870"/>
          <ac:spMkLst>
            <pc:docMk/>
            <pc:sldMk cId="2564772694" sldId="258"/>
            <ac:spMk id="2" creationId="{731BD841-5E4F-5D4C-8276-E03A8FEB13D4}"/>
          </ac:spMkLst>
        </pc:spChg>
        <pc:spChg chg="del mod">
          <ac:chgData name="Riley Nichols" userId="S::rnichols005@drury.edu::e54e3f66-d6af-402c-858c-cad95414d6b9" providerId="AD" clId="Web-{771DB273-2D20-4078-B9B0-98316827848A}" dt="2023-01-29T21:22:06.827" v="1870"/>
          <ac:spMkLst>
            <pc:docMk/>
            <pc:sldMk cId="2564772694" sldId="258"/>
            <ac:spMk id="3" creationId="{62C37715-F049-6CC0-0891-8A894BEF2996}"/>
          </ac:spMkLst>
        </pc:spChg>
        <pc:spChg chg="add del">
          <ac:chgData name="Riley Nichols" userId="S::rnichols005@drury.edu::e54e3f66-d6af-402c-858c-cad95414d6b9" providerId="AD" clId="Web-{771DB273-2D20-4078-B9B0-98316827848A}" dt="2023-01-29T21:22:06.812" v="1869"/>
          <ac:spMkLst>
            <pc:docMk/>
            <pc:sldMk cId="2564772694" sldId="258"/>
            <ac:spMk id="9" creationId="{F13C74B1-5B17-4795-BED0-7140497B445A}"/>
          </ac:spMkLst>
        </pc:spChg>
        <pc:spChg chg="add del">
          <ac:chgData name="Riley Nichols" userId="S::rnichols005@drury.edu::e54e3f66-d6af-402c-858c-cad95414d6b9" providerId="AD" clId="Web-{771DB273-2D20-4078-B9B0-98316827848A}" dt="2023-01-29T21:22:06.812" v="1869"/>
          <ac:spMkLst>
            <pc:docMk/>
            <pc:sldMk cId="2564772694" sldId="258"/>
            <ac:spMk id="11" creationId="{D4974D33-8DC5-464E-8C6D-BE58F0669C17}"/>
          </ac:spMkLst>
        </pc:spChg>
        <pc:spChg chg="add">
          <ac:chgData name="Riley Nichols" userId="S::rnichols005@drury.edu::e54e3f66-d6af-402c-858c-cad95414d6b9" providerId="AD" clId="Web-{771DB273-2D20-4078-B9B0-98316827848A}" dt="2023-01-29T21:22:06.827" v="1870"/>
          <ac:spMkLst>
            <pc:docMk/>
            <pc:sldMk cId="2564772694" sldId="258"/>
            <ac:spMk id="13" creationId="{9DECDBF4-02B6-4BB4-B65B-B8107AD6A9E8}"/>
          </ac:spMkLst>
        </pc:spChg>
        <pc:spChg chg="add">
          <ac:chgData name="Riley Nichols" userId="S::rnichols005@drury.edu::e54e3f66-d6af-402c-858c-cad95414d6b9" providerId="AD" clId="Web-{771DB273-2D20-4078-B9B0-98316827848A}" dt="2023-01-29T21:22:06.827" v="1870"/>
          <ac:spMkLst>
            <pc:docMk/>
            <pc:sldMk cId="2564772694" sldId="258"/>
            <ac:spMk id="14" creationId="{53B021B3-DE93-4AB7-8A18-CF5F1CED88B8}"/>
          </ac:spMkLst>
        </pc:spChg>
        <pc:spChg chg="add">
          <ac:chgData name="Riley Nichols" userId="S::rnichols005@drury.edu::e54e3f66-d6af-402c-858c-cad95414d6b9" providerId="AD" clId="Web-{771DB273-2D20-4078-B9B0-98316827848A}" dt="2023-01-29T21:22:06.827" v="1870"/>
          <ac:spMkLst>
            <pc:docMk/>
            <pc:sldMk cId="2564772694" sldId="258"/>
            <ac:spMk id="15" creationId="{52D502E5-F6B4-4D58-B4AE-FC466FF15EE8}"/>
          </ac:spMkLst>
        </pc:spChg>
        <pc:graphicFrameChg chg="add">
          <ac:chgData name="Riley Nichols" userId="S::rnichols005@drury.edu::e54e3f66-d6af-402c-858c-cad95414d6b9" providerId="AD" clId="Web-{771DB273-2D20-4078-B9B0-98316827848A}" dt="2023-01-29T21:22:06.827" v="1870"/>
          <ac:graphicFrameMkLst>
            <pc:docMk/>
            <pc:sldMk cId="2564772694" sldId="258"/>
            <ac:graphicFrameMk id="16" creationId="{5534C1F7-EBF1-0EE2-73E5-07794D5C591C}"/>
          </ac:graphicFrameMkLst>
        </pc:graphicFrameChg>
        <pc:picChg chg="add del">
          <ac:chgData name="Riley Nichols" userId="S::rnichols005@drury.edu::e54e3f66-d6af-402c-858c-cad95414d6b9" providerId="AD" clId="Web-{771DB273-2D20-4078-B9B0-98316827848A}" dt="2023-01-29T21:22:06.812" v="1869"/>
          <ac:picMkLst>
            <pc:docMk/>
            <pc:sldMk cId="2564772694" sldId="258"/>
            <ac:picMk id="5" creationId="{7390285C-6DA0-118E-DA91-C30EA4D60363}"/>
          </ac:picMkLst>
        </pc:picChg>
      </pc:sldChg>
      <pc:sldChg chg="addSp delSp modSp new mod setBg">
        <pc:chgData name="Riley Nichols" userId="S::rnichols005@drury.edu::e54e3f66-d6af-402c-858c-cad95414d6b9" providerId="AD" clId="Web-{771DB273-2D20-4078-B9B0-98316827848A}" dt="2023-01-29T21:21:48.155" v="1867"/>
        <pc:sldMkLst>
          <pc:docMk/>
          <pc:sldMk cId="1061097729" sldId="259"/>
        </pc:sldMkLst>
        <pc:spChg chg="mod">
          <ac:chgData name="Riley Nichols" userId="S::rnichols005@drury.edu::e54e3f66-d6af-402c-858c-cad95414d6b9" providerId="AD" clId="Web-{771DB273-2D20-4078-B9B0-98316827848A}" dt="2023-01-29T21:21:48.155" v="1867"/>
          <ac:spMkLst>
            <pc:docMk/>
            <pc:sldMk cId="1061097729" sldId="259"/>
            <ac:spMk id="2" creationId="{666F60E1-54B2-8B9B-786A-C75E82546A99}"/>
          </ac:spMkLst>
        </pc:spChg>
        <pc:spChg chg="del mod">
          <ac:chgData name="Riley Nichols" userId="S::rnichols005@drury.edu::e54e3f66-d6af-402c-858c-cad95414d6b9" providerId="AD" clId="Web-{771DB273-2D20-4078-B9B0-98316827848A}" dt="2023-01-29T21:21:48.155" v="1867"/>
          <ac:spMkLst>
            <pc:docMk/>
            <pc:sldMk cId="1061097729" sldId="259"/>
            <ac:spMk id="3" creationId="{FE10ED81-71EE-8171-81E0-50730F06D7D4}"/>
          </ac:spMkLst>
        </pc:spChg>
        <pc:spChg chg="add">
          <ac:chgData name="Riley Nichols" userId="S::rnichols005@drury.edu::e54e3f66-d6af-402c-858c-cad95414d6b9" providerId="AD" clId="Web-{771DB273-2D20-4078-B9B0-98316827848A}" dt="2023-01-29T21:21:48.155" v="1867"/>
          <ac:spMkLst>
            <pc:docMk/>
            <pc:sldMk cId="1061097729" sldId="259"/>
            <ac:spMk id="9" creationId="{53B021B3-DE93-4AB7-8A18-CF5F1CED88B8}"/>
          </ac:spMkLst>
        </pc:spChg>
        <pc:spChg chg="add">
          <ac:chgData name="Riley Nichols" userId="S::rnichols005@drury.edu::e54e3f66-d6af-402c-858c-cad95414d6b9" providerId="AD" clId="Web-{771DB273-2D20-4078-B9B0-98316827848A}" dt="2023-01-29T21:21:48.155" v="1867"/>
          <ac:spMkLst>
            <pc:docMk/>
            <pc:sldMk cId="1061097729" sldId="259"/>
            <ac:spMk id="11" creationId="{52D502E5-F6B4-4D58-B4AE-FC466FF15EE8}"/>
          </ac:spMkLst>
        </pc:spChg>
        <pc:spChg chg="add">
          <ac:chgData name="Riley Nichols" userId="S::rnichols005@drury.edu::e54e3f66-d6af-402c-858c-cad95414d6b9" providerId="AD" clId="Web-{771DB273-2D20-4078-B9B0-98316827848A}" dt="2023-01-29T21:21:48.155" v="1867"/>
          <ac:spMkLst>
            <pc:docMk/>
            <pc:sldMk cId="1061097729" sldId="259"/>
            <ac:spMk id="13" creationId="{9DECDBF4-02B6-4BB4-B65B-B8107AD6A9E8}"/>
          </ac:spMkLst>
        </pc:spChg>
        <pc:graphicFrameChg chg="add">
          <ac:chgData name="Riley Nichols" userId="S::rnichols005@drury.edu::e54e3f66-d6af-402c-858c-cad95414d6b9" providerId="AD" clId="Web-{771DB273-2D20-4078-B9B0-98316827848A}" dt="2023-01-29T21:21:48.155" v="1867"/>
          <ac:graphicFrameMkLst>
            <pc:docMk/>
            <pc:sldMk cId="1061097729" sldId="259"/>
            <ac:graphicFrameMk id="5" creationId="{EF4C6414-1CFD-3D86-70C2-A47D3E33BF0A}"/>
          </ac:graphicFrameMkLst>
        </pc:graphicFrameChg>
      </pc:sldChg>
      <pc:sldChg chg="addSp modSp new mod setBg">
        <pc:chgData name="Riley Nichols" userId="S::rnichols005@drury.edu::e54e3f66-d6af-402c-858c-cad95414d6b9" providerId="AD" clId="Web-{771DB273-2D20-4078-B9B0-98316827848A}" dt="2023-01-29T21:21:34.842" v="1865"/>
        <pc:sldMkLst>
          <pc:docMk/>
          <pc:sldMk cId="875286387" sldId="260"/>
        </pc:sldMkLst>
        <pc:spChg chg="mod">
          <ac:chgData name="Riley Nichols" userId="S::rnichols005@drury.edu::e54e3f66-d6af-402c-858c-cad95414d6b9" providerId="AD" clId="Web-{771DB273-2D20-4078-B9B0-98316827848A}" dt="2023-01-29T21:21:34.842" v="1865"/>
          <ac:spMkLst>
            <pc:docMk/>
            <pc:sldMk cId="875286387" sldId="260"/>
            <ac:spMk id="2" creationId="{3C467B8A-FE25-4543-AF9E-638FA46293F1}"/>
          </ac:spMkLst>
        </pc:spChg>
        <pc:spChg chg="mod">
          <ac:chgData name="Riley Nichols" userId="S::rnichols005@drury.edu::e54e3f66-d6af-402c-858c-cad95414d6b9" providerId="AD" clId="Web-{771DB273-2D20-4078-B9B0-98316827848A}" dt="2023-01-29T21:21:34.842" v="1865"/>
          <ac:spMkLst>
            <pc:docMk/>
            <pc:sldMk cId="875286387" sldId="260"/>
            <ac:spMk id="3" creationId="{814EC4C3-35EA-BFE7-8289-98194C3B93D4}"/>
          </ac:spMkLst>
        </pc:spChg>
        <pc:spChg chg="add">
          <ac:chgData name="Riley Nichols" userId="S::rnichols005@drury.edu::e54e3f66-d6af-402c-858c-cad95414d6b9" providerId="AD" clId="Web-{771DB273-2D20-4078-B9B0-98316827848A}" dt="2023-01-29T21:21:34.842" v="1865"/>
          <ac:spMkLst>
            <pc:docMk/>
            <pc:sldMk cId="875286387" sldId="260"/>
            <ac:spMk id="9" creationId="{F13C74B1-5B17-4795-BED0-7140497B445A}"/>
          </ac:spMkLst>
        </pc:spChg>
        <pc:spChg chg="add">
          <ac:chgData name="Riley Nichols" userId="S::rnichols005@drury.edu::e54e3f66-d6af-402c-858c-cad95414d6b9" providerId="AD" clId="Web-{771DB273-2D20-4078-B9B0-98316827848A}" dt="2023-01-29T21:21:34.842" v="1865"/>
          <ac:spMkLst>
            <pc:docMk/>
            <pc:sldMk cId="875286387" sldId="260"/>
            <ac:spMk id="11" creationId="{D4974D33-8DC5-464E-8C6D-BE58F0669C17}"/>
          </ac:spMkLst>
        </pc:spChg>
        <pc:picChg chg="add">
          <ac:chgData name="Riley Nichols" userId="S::rnichols005@drury.edu::e54e3f66-d6af-402c-858c-cad95414d6b9" providerId="AD" clId="Web-{771DB273-2D20-4078-B9B0-98316827848A}" dt="2023-01-29T21:21:34.842" v="1865"/>
          <ac:picMkLst>
            <pc:docMk/>
            <pc:sldMk cId="875286387" sldId="260"/>
            <ac:picMk id="5" creationId="{FB47DBB3-E916-1C9A-2027-C5A0A4B9FC07}"/>
          </ac:picMkLst>
        </pc:picChg>
      </pc:sldChg>
      <pc:sldChg chg="modSp new">
        <pc:chgData name="Riley Nichols" userId="S::rnichols005@drury.edu::e54e3f66-d6af-402c-858c-cad95414d6b9" providerId="AD" clId="Web-{771DB273-2D20-4078-B9B0-98316827848A}" dt="2023-01-29T20:32:21.921" v="106" actId="20577"/>
        <pc:sldMkLst>
          <pc:docMk/>
          <pc:sldMk cId="1462584271" sldId="261"/>
        </pc:sldMkLst>
        <pc:spChg chg="mod">
          <ac:chgData name="Riley Nichols" userId="S::rnichols005@drury.edu::e54e3f66-d6af-402c-858c-cad95414d6b9" providerId="AD" clId="Web-{771DB273-2D20-4078-B9B0-98316827848A}" dt="2023-01-29T20:32:21.921" v="106" actId="20577"/>
          <ac:spMkLst>
            <pc:docMk/>
            <pc:sldMk cId="1462584271" sldId="261"/>
            <ac:spMk id="2" creationId="{546ECDCF-2488-9634-4983-14E8C057BE25}"/>
          </ac:spMkLst>
        </pc:spChg>
      </pc:sldChg>
      <pc:sldChg chg="modSp new">
        <pc:chgData name="Riley Nichols" userId="S::rnichols005@drury.edu::e54e3f66-d6af-402c-858c-cad95414d6b9" providerId="AD" clId="Web-{771DB273-2D20-4078-B9B0-98316827848A}" dt="2023-01-29T20:43:33.870" v="117" actId="20577"/>
        <pc:sldMkLst>
          <pc:docMk/>
          <pc:sldMk cId="3617699929" sldId="262"/>
        </pc:sldMkLst>
        <pc:spChg chg="mod">
          <ac:chgData name="Riley Nichols" userId="S::rnichols005@drury.edu::e54e3f66-d6af-402c-858c-cad95414d6b9" providerId="AD" clId="Web-{771DB273-2D20-4078-B9B0-98316827848A}" dt="2023-01-29T20:43:33.870" v="117" actId="20577"/>
          <ac:spMkLst>
            <pc:docMk/>
            <pc:sldMk cId="3617699929" sldId="262"/>
            <ac:spMk id="2" creationId="{1C6DAD77-9F88-F839-0E47-B5EBCBBD7019}"/>
          </ac:spMkLst>
        </pc:spChg>
      </pc:sldChg>
      <pc:sldChg chg="addSp delSp modSp new mod setBg">
        <pc:chgData name="Riley Nichols" userId="S::rnichols005@drury.edu::e54e3f66-d6af-402c-858c-cad95414d6b9" providerId="AD" clId="Web-{771DB273-2D20-4078-B9B0-98316827848A}" dt="2023-01-29T21:21:40.858" v="1866"/>
        <pc:sldMkLst>
          <pc:docMk/>
          <pc:sldMk cId="2426620325" sldId="263"/>
        </pc:sldMkLst>
        <pc:spChg chg="mod">
          <ac:chgData name="Riley Nichols" userId="S::rnichols005@drury.edu::e54e3f66-d6af-402c-858c-cad95414d6b9" providerId="AD" clId="Web-{771DB273-2D20-4078-B9B0-98316827848A}" dt="2023-01-29T21:21:40.858" v="1866"/>
          <ac:spMkLst>
            <pc:docMk/>
            <pc:sldMk cId="2426620325" sldId="263"/>
            <ac:spMk id="2" creationId="{5F5FF0EA-812F-4933-E4F0-142D362846CE}"/>
          </ac:spMkLst>
        </pc:spChg>
        <pc:spChg chg="del">
          <ac:chgData name="Riley Nichols" userId="S::rnichols005@drury.edu::e54e3f66-d6af-402c-858c-cad95414d6b9" providerId="AD" clId="Web-{771DB273-2D20-4078-B9B0-98316827848A}" dt="2023-01-29T21:13:04.166" v="1238"/>
          <ac:spMkLst>
            <pc:docMk/>
            <pc:sldMk cId="2426620325" sldId="263"/>
            <ac:spMk id="3" creationId="{D196748E-FE56-659B-65A6-741B3FBC7E0E}"/>
          </ac:spMkLst>
        </pc:spChg>
        <pc:spChg chg="add mod">
          <ac:chgData name="Riley Nichols" userId="S::rnichols005@drury.edu::e54e3f66-d6af-402c-858c-cad95414d6b9" providerId="AD" clId="Web-{771DB273-2D20-4078-B9B0-98316827848A}" dt="2023-01-29T21:21:40.858" v="1866"/>
          <ac:spMkLst>
            <pc:docMk/>
            <pc:sldMk cId="2426620325" sldId="263"/>
            <ac:spMk id="5" creationId="{137FEED9-7903-78ED-A353-E5D48A5C3777}"/>
          </ac:spMkLst>
        </pc:spChg>
        <pc:spChg chg="add">
          <ac:chgData name="Riley Nichols" userId="S::rnichols005@drury.edu::e54e3f66-d6af-402c-858c-cad95414d6b9" providerId="AD" clId="Web-{771DB273-2D20-4078-B9B0-98316827848A}" dt="2023-01-29T21:21:40.858" v="1866"/>
          <ac:spMkLst>
            <pc:docMk/>
            <pc:sldMk cId="2426620325" sldId="263"/>
            <ac:spMk id="10" creationId="{2B97F24A-32CE-4C1C-A50D-3016B394DCFB}"/>
          </ac:spMkLst>
        </pc:spChg>
        <pc:spChg chg="add">
          <ac:chgData name="Riley Nichols" userId="S::rnichols005@drury.edu::e54e3f66-d6af-402c-858c-cad95414d6b9" providerId="AD" clId="Web-{771DB273-2D20-4078-B9B0-98316827848A}" dt="2023-01-29T21:21:40.858" v="1866"/>
          <ac:spMkLst>
            <pc:docMk/>
            <pc:sldMk cId="2426620325" sldId="263"/>
            <ac:spMk id="12" creationId="{CD8B4F24-440B-49E9-B85D-733523DC064B}"/>
          </ac:spMkLst>
        </pc:spChg>
        <pc:picChg chg="add mod ord">
          <ac:chgData name="Riley Nichols" userId="S::rnichols005@drury.edu::e54e3f66-d6af-402c-858c-cad95414d6b9" providerId="AD" clId="Web-{771DB273-2D20-4078-B9B0-98316827848A}" dt="2023-01-29T21:21:40.858" v="1866"/>
          <ac:picMkLst>
            <pc:docMk/>
            <pc:sldMk cId="2426620325" sldId="263"/>
            <ac:picMk id="4" creationId="{12EDC0F9-204A-8427-E2D2-F1E61B643E78}"/>
          </ac:picMkLst>
        </pc:picChg>
      </pc:sldChg>
      <pc:sldChg chg="addSp delSp modSp new mod setBg">
        <pc:chgData name="Riley Nichols" userId="S::rnichols005@drury.edu::e54e3f66-d6af-402c-858c-cad95414d6b9" providerId="AD" clId="Web-{771DB273-2D20-4078-B9B0-98316827848A}" dt="2023-01-29T21:21:28.732" v="1864"/>
        <pc:sldMkLst>
          <pc:docMk/>
          <pc:sldMk cId="3468265089" sldId="264"/>
        </pc:sldMkLst>
        <pc:spChg chg="mod">
          <ac:chgData name="Riley Nichols" userId="S::rnichols005@drury.edu::e54e3f66-d6af-402c-858c-cad95414d6b9" providerId="AD" clId="Web-{771DB273-2D20-4078-B9B0-98316827848A}" dt="2023-01-29T21:21:28.732" v="1864"/>
          <ac:spMkLst>
            <pc:docMk/>
            <pc:sldMk cId="3468265089" sldId="264"/>
            <ac:spMk id="2" creationId="{53EE5390-CCF0-BFC5-2A6C-C6ADA7C1102A}"/>
          </ac:spMkLst>
        </pc:spChg>
        <pc:spChg chg="del mod">
          <ac:chgData name="Riley Nichols" userId="S::rnichols005@drury.edu::e54e3f66-d6af-402c-858c-cad95414d6b9" providerId="AD" clId="Web-{771DB273-2D20-4078-B9B0-98316827848A}" dt="2023-01-29T21:12:00.148" v="1236"/>
          <ac:spMkLst>
            <pc:docMk/>
            <pc:sldMk cId="3468265089" sldId="264"/>
            <ac:spMk id="3" creationId="{52C628CC-C3F8-4199-0F34-088122EFD4EE}"/>
          </ac:spMkLst>
        </pc:spChg>
        <pc:spChg chg="add del mod">
          <ac:chgData name="Riley Nichols" userId="S::rnichols005@drury.edu::e54e3f66-d6af-402c-858c-cad95414d6b9" providerId="AD" clId="Web-{771DB273-2D20-4078-B9B0-98316827848A}" dt="2023-01-29T21:10:40.471" v="1235"/>
          <ac:spMkLst>
            <pc:docMk/>
            <pc:sldMk cId="3468265089" sldId="264"/>
            <ac:spMk id="4" creationId="{BE80B30F-7B05-AD19-6882-BB4EFF46754E}"/>
          </ac:spMkLst>
        </pc:spChg>
        <pc:spChg chg="add mod">
          <ac:chgData name="Riley Nichols" userId="S::rnichols005@drury.edu::e54e3f66-d6af-402c-858c-cad95414d6b9" providerId="AD" clId="Web-{771DB273-2D20-4078-B9B0-98316827848A}" dt="2023-01-29T21:21:28.732" v="1864"/>
          <ac:spMkLst>
            <pc:docMk/>
            <pc:sldMk cId="3468265089" sldId="264"/>
            <ac:spMk id="6" creationId="{F5B12721-C737-61BF-6430-2F942A782091}"/>
          </ac:spMkLst>
        </pc:spChg>
        <pc:spChg chg="add">
          <ac:chgData name="Riley Nichols" userId="S::rnichols005@drury.edu::e54e3f66-d6af-402c-858c-cad95414d6b9" providerId="AD" clId="Web-{771DB273-2D20-4078-B9B0-98316827848A}" dt="2023-01-29T21:21:28.732" v="1864"/>
          <ac:spMkLst>
            <pc:docMk/>
            <pc:sldMk cId="3468265089" sldId="264"/>
            <ac:spMk id="11" creationId="{F13C74B1-5B17-4795-BED0-7140497B445A}"/>
          </ac:spMkLst>
        </pc:spChg>
        <pc:spChg chg="add">
          <ac:chgData name="Riley Nichols" userId="S::rnichols005@drury.edu::e54e3f66-d6af-402c-858c-cad95414d6b9" providerId="AD" clId="Web-{771DB273-2D20-4078-B9B0-98316827848A}" dt="2023-01-29T21:21:28.732" v="1864"/>
          <ac:spMkLst>
            <pc:docMk/>
            <pc:sldMk cId="3468265089" sldId="264"/>
            <ac:spMk id="13" creationId="{D4974D33-8DC5-464E-8C6D-BE58F0669C17}"/>
          </ac:spMkLst>
        </pc:spChg>
        <pc:picChg chg="add mod ord">
          <ac:chgData name="Riley Nichols" userId="S::rnichols005@drury.edu::e54e3f66-d6af-402c-858c-cad95414d6b9" providerId="AD" clId="Web-{771DB273-2D20-4078-B9B0-98316827848A}" dt="2023-01-29T21:21:28.732" v="1864"/>
          <ac:picMkLst>
            <pc:docMk/>
            <pc:sldMk cId="3468265089" sldId="264"/>
            <ac:picMk id="5" creationId="{D34EEF6C-3571-8248-9D9D-0C3C615586CA}"/>
          </ac:picMkLst>
        </pc:picChg>
      </pc:sldChg>
    </pc:docChg>
  </pc:docChgLst>
  <pc:docChgLst>
    <pc:chgData name="Levi Graham" userId="f23ca64e-3181-4820-9376-d2d3778ea3da" providerId="ADAL" clId="{2171EBA4-67F4-7A46-BCB2-B4B09BB65B53}"/>
    <pc:docChg chg="modSld">
      <pc:chgData name="Levi Graham" userId="f23ca64e-3181-4820-9376-d2d3778ea3da" providerId="ADAL" clId="{2171EBA4-67F4-7A46-BCB2-B4B09BB65B53}" dt="2023-02-01T14:33:10.780" v="3" actId="14100"/>
      <pc:docMkLst>
        <pc:docMk/>
      </pc:docMkLst>
      <pc:sldChg chg="addSp modSp mod modAnim">
        <pc:chgData name="Levi Graham" userId="f23ca64e-3181-4820-9376-d2d3778ea3da" providerId="ADAL" clId="{2171EBA4-67F4-7A46-BCB2-B4B09BB65B53}" dt="2023-02-01T14:33:10.780" v="3" actId="14100"/>
        <pc:sldMkLst>
          <pc:docMk/>
          <pc:sldMk cId="3617607541" sldId="265"/>
        </pc:sldMkLst>
        <pc:picChg chg="add mod">
          <ac:chgData name="Levi Graham" userId="f23ca64e-3181-4820-9376-d2d3778ea3da" providerId="ADAL" clId="{2171EBA4-67F4-7A46-BCB2-B4B09BB65B53}" dt="2023-02-01T14:33:10.780" v="3" actId="14100"/>
          <ac:picMkLst>
            <pc:docMk/>
            <pc:sldMk cId="3617607541" sldId="265"/>
            <ac:picMk id="3" creationId="{2DEF71D3-7DCD-70AC-E2F3-2FEACE880F65}"/>
          </ac:picMkLst>
        </pc:picChg>
      </pc:sldChg>
    </pc:docChg>
  </pc:docChgLst>
  <pc:docChgLst>
    <pc:chgData name="Riley Nichols" userId="S::rnichols005@drury.edu::e54e3f66-d6af-402c-858c-cad95414d6b9" providerId="AD" clId="Web-{27F23BBD-A43B-45FF-602A-D7B114C2A488}"/>
    <pc:docChg chg="modSld">
      <pc:chgData name="Riley Nichols" userId="S::rnichols005@drury.edu::e54e3f66-d6af-402c-858c-cad95414d6b9" providerId="AD" clId="Web-{27F23BBD-A43B-45FF-602A-D7B114C2A488}" dt="2023-01-30T23:36:42.898" v="1" actId="20577"/>
      <pc:docMkLst>
        <pc:docMk/>
      </pc:docMkLst>
      <pc:sldChg chg="modSp">
        <pc:chgData name="Riley Nichols" userId="S::rnichols005@drury.edu::e54e3f66-d6af-402c-858c-cad95414d6b9" providerId="AD" clId="Web-{27F23BBD-A43B-45FF-602A-D7B114C2A488}" dt="2023-01-30T23:36:42.898" v="1" actId="20577"/>
        <pc:sldMkLst>
          <pc:docMk/>
          <pc:sldMk cId="3617699929" sldId="262"/>
        </pc:sldMkLst>
        <pc:spChg chg="mod">
          <ac:chgData name="Riley Nichols" userId="S::rnichols005@drury.edu::e54e3f66-d6af-402c-858c-cad95414d6b9" providerId="AD" clId="Web-{27F23BBD-A43B-45FF-602A-D7B114C2A488}" dt="2023-01-30T23:36:42.898" v="1" actId="20577"/>
          <ac:spMkLst>
            <pc:docMk/>
            <pc:sldMk cId="3617699929" sldId="262"/>
            <ac:spMk id="16" creationId="{128CF159-452A-7A43-ADD9-65FFCFFD0522}"/>
          </ac:spMkLst>
        </pc:spChg>
      </pc:sldChg>
    </pc:docChg>
  </pc:docChgLst>
  <pc:docChgLst>
    <pc:chgData name="Levi Graham" userId="S::lgraham002@drury.edu::f23ca64e-3181-4820-9376-d2d3778ea3da" providerId="AD" clId="Web-{47BC406C-0432-4874-90E4-1DCDC3DBB169}"/>
    <pc:docChg chg="addSld modSld">
      <pc:chgData name="Levi Graham" userId="S::lgraham002@drury.edu::f23ca64e-3181-4820-9376-d2d3778ea3da" providerId="AD" clId="Web-{47BC406C-0432-4874-90E4-1DCDC3DBB169}" dt="2023-01-30T05:15:46.450" v="431"/>
      <pc:docMkLst>
        <pc:docMk/>
      </pc:docMkLst>
      <pc:sldChg chg="addSp modSp mod setBg setClrOvrMap">
        <pc:chgData name="Levi Graham" userId="S::lgraham002@drury.edu::f23ca64e-3181-4820-9376-d2d3778ea3da" providerId="AD" clId="Web-{47BC406C-0432-4874-90E4-1DCDC3DBB169}" dt="2023-01-30T05:07:58.308" v="186" actId="20577"/>
        <pc:sldMkLst>
          <pc:docMk/>
          <pc:sldMk cId="109857222" sldId="256"/>
        </pc:sldMkLst>
        <pc:spChg chg="mod">
          <ac:chgData name="Levi Graham" userId="S::lgraham002@drury.edu::f23ca64e-3181-4820-9376-d2d3778ea3da" providerId="AD" clId="Web-{47BC406C-0432-4874-90E4-1DCDC3DBB169}" dt="2023-01-30T05:07:28.823" v="170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Levi Graham" userId="S::lgraham002@drury.edu::f23ca64e-3181-4820-9376-d2d3778ea3da" providerId="AD" clId="Web-{47BC406C-0432-4874-90E4-1DCDC3DBB169}" dt="2023-01-30T05:07:58.308" v="186" actId="20577"/>
          <ac:spMkLst>
            <pc:docMk/>
            <pc:sldMk cId="109857222" sldId="256"/>
            <ac:spMk id="3" creationId="{00000000-0000-0000-0000-000000000000}"/>
          </ac:spMkLst>
        </pc:spChg>
        <pc:spChg chg="add">
          <ac:chgData name="Levi Graham" userId="S::lgraham002@drury.edu::f23ca64e-3181-4820-9376-d2d3778ea3da" providerId="AD" clId="Web-{47BC406C-0432-4874-90E4-1DCDC3DBB169}" dt="2023-01-30T05:07:28.823" v="170"/>
          <ac:spMkLst>
            <pc:docMk/>
            <pc:sldMk cId="109857222" sldId="256"/>
            <ac:spMk id="10" creationId="{0DE6A193-4755-479A-BC6F-A7EBCA73BE1A}"/>
          </ac:spMkLst>
        </pc:spChg>
        <pc:spChg chg="add">
          <ac:chgData name="Levi Graham" userId="S::lgraham002@drury.edu::f23ca64e-3181-4820-9376-d2d3778ea3da" providerId="AD" clId="Web-{47BC406C-0432-4874-90E4-1DCDC3DBB169}" dt="2023-01-30T05:07:28.823" v="170"/>
          <ac:spMkLst>
            <pc:docMk/>
            <pc:sldMk cId="109857222" sldId="256"/>
            <ac:spMk id="12" creationId="{5A55B759-31A7-423C-9BC2-A8BC09FE98B9}"/>
          </ac:spMkLst>
        </pc:spChg>
        <pc:spChg chg="add">
          <ac:chgData name="Levi Graham" userId="S::lgraham002@drury.edu::f23ca64e-3181-4820-9376-d2d3778ea3da" providerId="AD" clId="Web-{47BC406C-0432-4874-90E4-1DCDC3DBB169}" dt="2023-01-30T05:07:28.823" v="170"/>
          <ac:spMkLst>
            <pc:docMk/>
            <pc:sldMk cId="109857222" sldId="256"/>
            <ac:spMk id="14" creationId="{F78796AF-79A0-47AC-BEFD-BFFC00F968C4}"/>
          </ac:spMkLst>
        </pc:spChg>
        <pc:picChg chg="add mod">
          <ac:chgData name="Levi Graham" userId="S::lgraham002@drury.edu::f23ca64e-3181-4820-9376-d2d3778ea3da" providerId="AD" clId="Web-{47BC406C-0432-4874-90E4-1DCDC3DBB169}" dt="2023-01-30T05:07:28.823" v="170"/>
          <ac:picMkLst>
            <pc:docMk/>
            <pc:sldMk cId="109857222" sldId="256"/>
            <ac:picMk id="4" creationId="{1913290C-7393-1747-1E3F-8A4949B185ED}"/>
          </ac:picMkLst>
        </pc:picChg>
        <pc:picChg chg="add mod">
          <ac:chgData name="Levi Graham" userId="S::lgraham002@drury.edu::f23ca64e-3181-4820-9376-d2d3778ea3da" providerId="AD" clId="Web-{47BC406C-0432-4874-90E4-1DCDC3DBB169}" dt="2023-01-30T05:07:28.823" v="170"/>
          <ac:picMkLst>
            <pc:docMk/>
            <pc:sldMk cId="109857222" sldId="256"/>
            <ac:picMk id="5" creationId="{5CD70E5E-D751-85D1-F945-9BD5C955FE12}"/>
          </ac:picMkLst>
        </pc:picChg>
      </pc:sldChg>
      <pc:sldChg chg="addSp delSp modSp mod setBg">
        <pc:chgData name="Levi Graham" userId="S::lgraham002@drury.edu::f23ca64e-3181-4820-9376-d2d3778ea3da" providerId="AD" clId="Web-{47BC406C-0432-4874-90E4-1DCDC3DBB169}" dt="2023-01-30T05:11:21.550" v="276"/>
        <pc:sldMkLst>
          <pc:docMk/>
          <pc:sldMk cId="354428654" sldId="257"/>
        </pc:sldMkLst>
        <pc:spChg chg="mod">
          <ac:chgData name="Levi Graham" userId="S::lgraham002@drury.edu::f23ca64e-3181-4820-9376-d2d3778ea3da" providerId="AD" clId="Web-{47BC406C-0432-4874-90E4-1DCDC3DBB169}" dt="2023-01-30T05:11:21.550" v="276"/>
          <ac:spMkLst>
            <pc:docMk/>
            <pc:sldMk cId="354428654" sldId="257"/>
            <ac:spMk id="2" creationId="{5F15D096-940E-CD57-FF72-A887C211C064}"/>
          </ac:spMkLst>
        </pc:spChg>
        <pc:spChg chg="add del mod">
          <ac:chgData name="Levi Graham" userId="S::lgraham002@drury.edu::f23ca64e-3181-4820-9376-d2d3778ea3da" providerId="AD" clId="Web-{47BC406C-0432-4874-90E4-1DCDC3DBB169}" dt="2023-01-30T05:11:21.550" v="276"/>
          <ac:spMkLst>
            <pc:docMk/>
            <pc:sldMk cId="354428654" sldId="257"/>
            <ac:spMk id="3" creationId="{D4B8F258-5A5A-8F6D-DA73-B835C538568C}"/>
          </ac:spMkLst>
        </pc:spChg>
        <pc:spChg chg="add del">
          <ac:chgData name="Levi Graham" userId="S::lgraham002@drury.edu::f23ca64e-3181-4820-9376-d2d3778ea3da" providerId="AD" clId="Web-{47BC406C-0432-4874-90E4-1DCDC3DBB169}" dt="2023-01-30T05:11:15.127" v="271"/>
          <ac:spMkLst>
            <pc:docMk/>
            <pc:sldMk cId="354428654" sldId="257"/>
            <ac:spMk id="8" creationId="{907EF6B7-1338-4443-8C46-6A318D952DFD}"/>
          </ac:spMkLst>
        </pc:spChg>
        <pc:spChg chg="add del">
          <ac:chgData name="Levi Graham" userId="S::lgraham002@drury.edu::f23ca64e-3181-4820-9376-d2d3778ea3da" providerId="AD" clId="Web-{47BC406C-0432-4874-90E4-1DCDC3DBB169}" dt="2023-01-30T05:11:18.784" v="273"/>
          <ac:spMkLst>
            <pc:docMk/>
            <pc:sldMk cId="354428654" sldId="257"/>
            <ac:spMk id="9" creationId="{5C8908E2-EE49-44D2-9428-A28D2312A8D5}"/>
          </ac:spMkLst>
        </pc:spChg>
        <pc:spChg chg="add del">
          <ac:chgData name="Levi Graham" userId="S::lgraham002@drury.edu::f23ca64e-3181-4820-9376-d2d3778ea3da" providerId="AD" clId="Web-{47BC406C-0432-4874-90E4-1DCDC3DBB169}" dt="2023-01-30T05:11:15.127" v="271"/>
          <ac:spMkLst>
            <pc:docMk/>
            <pc:sldMk cId="354428654" sldId="257"/>
            <ac:spMk id="10" creationId="{DAAE4CDD-124C-4DCF-9584-B6033B545DD5}"/>
          </ac:spMkLst>
        </pc:spChg>
        <pc:spChg chg="add del">
          <ac:chgData name="Levi Graham" userId="S::lgraham002@drury.edu::f23ca64e-3181-4820-9376-d2d3778ea3da" providerId="AD" clId="Web-{47BC406C-0432-4874-90E4-1DCDC3DBB169}" dt="2023-01-30T05:11:15.127" v="271"/>
          <ac:spMkLst>
            <pc:docMk/>
            <pc:sldMk cId="354428654" sldId="257"/>
            <ac:spMk id="12" creationId="{081E4A58-353D-44AE-B2FC-2A74E2E400F7}"/>
          </ac:spMkLst>
        </pc:spChg>
        <pc:spChg chg="add del">
          <ac:chgData name="Levi Graham" userId="S::lgraham002@drury.edu::f23ca64e-3181-4820-9376-d2d3778ea3da" providerId="AD" clId="Web-{47BC406C-0432-4874-90E4-1DCDC3DBB169}" dt="2023-01-30T05:11:18.784" v="273"/>
          <ac:spMkLst>
            <pc:docMk/>
            <pc:sldMk cId="354428654" sldId="257"/>
            <ac:spMk id="15" creationId="{7449A6C7-D15F-4AA5-BFA5-71A404B47016}"/>
          </ac:spMkLst>
        </pc:spChg>
        <pc:spChg chg="add del">
          <ac:chgData name="Levi Graham" userId="S::lgraham002@drury.edu::f23ca64e-3181-4820-9376-d2d3778ea3da" providerId="AD" clId="Web-{47BC406C-0432-4874-90E4-1DCDC3DBB169}" dt="2023-01-30T05:11:18.784" v="273"/>
          <ac:spMkLst>
            <pc:docMk/>
            <pc:sldMk cId="354428654" sldId="257"/>
            <ac:spMk id="17" creationId="{ED888B23-07FA-482A-96DF-47E31AF1A603}"/>
          </ac:spMkLst>
        </pc:spChg>
        <pc:spChg chg="add del">
          <ac:chgData name="Levi Graham" userId="S::lgraham002@drury.edu::f23ca64e-3181-4820-9376-d2d3778ea3da" providerId="AD" clId="Web-{47BC406C-0432-4874-90E4-1DCDC3DBB169}" dt="2023-01-30T05:11:21.550" v="275"/>
          <ac:spMkLst>
            <pc:docMk/>
            <pc:sldMk cId="354428654" sldId="257"/>
            <ac:spMk id="19" creationId="{B819A166-7571-4003-A6B8-B62034C3ED30}"/>
          </ac:spMkLst>
        </pc:spChg>
        <pc:spChg chg="add">
          <ac:chgData name="Levi Graham" userId="S::lgraham002@drury.edu::f23ca64e-3181-4820-9376-d2d3778ea3da" providerId="AD" clId="Web-{47BC406C-0432-4874-90E4-1DCDC3DBB169}" dt="2023-01-30T05:11:21.550" v="276"/>
          <ac:spMkLst>
            <pc:docMk/>
            <pc:sldMk cId="354428654" sldId="257"/>
            <ac:spMk id="22" creationId="{907EF6B7-1338-4443-8C46-6A318D952DFD}"/>
          </ac:spMkLst>
        </pc:spChg>
        <pc:spChg chg="add">
          <ac:chgData name="Levi Graham" userId="S::lgraham002@drury.edu::f23ca64e-3181-4820-9376-d2d3778ea3da" providerId="AD" clId="Web-{47BC406C-0432-4874-90E4-1DCDC3DBB169}" dt="2023-01-30T05:11:21.550" v="276"/>
          <ac:spMkLst>
            <pc:docMk/>
            <pc:sldMk cId="354428654" sldId="257"/>
            <ac:spMk id="23" creationId="{DAAE4CDD-124C-4DCF-9584-B6033B545DD5}"/>
          </ac:spMkLst>
        </pc:spChg>
        <pc:spChg chg="add">
          <ac:chgData name="Levi Graham" userId="S::lgraham002@drury.edu::f23ca64e-3181-4820-9376-d2d3778ea3da" providerId="AD" clId="Web-{47BC406C-0432-4874-90E4-1DCDC3DBB169}" dt="2023-01-30T05:11:21.550" v="276"/>
          <ac:spMkLst>
            <pc:docMk/>
            <pc:sldMk cId="354428654" sldId="257"/>
            <ac:spMk id="24" creationId="{081E4A58-353D-44AE-B2FC-2A74E2E400F7}"/>
          </ac:spMkLst>
        </pc:spChg>
        <pc:spChg chg="add">
          <ac:chgData name="Levi Graham" userId="S::lgraham002@drury.edu::f23ca64e-3181-4820-9376-d2d3778ea3da" providerId="AD" clId="Web-{47BC406C-0432-4874-90E4-1DCDC3DBB169}" dt="2023-01-30T05:11:21.550" v="276"/>
          <ac:spMkLst>
            <pc:docMk/>
            <pc:sldMk cId="354428654" sldId="257"/>
            <ac:spMk id="25" creationId="{D4B8F258-5A5A-8F6D-DA73-B835C538568C}"/>
          </ac:spMkLst>
        </pc:spChg>
        <pc:grpChg chg="add del">
          <ac:chgData name="Levi Graham" userId="S::lgraham002@drury.edu::f23ca64e-3181-4820-9376-d2d3778ea3da" providerId="AD" clId="Web-{47BC406C-0432-4874-90E4-1DCDC3DBB169}" dt="2023-01-30T05:11:18.784" v="273"/>
          <ac:grpSpMkLst>
            <pc:docMk/>
            <pc:sldMk cId="354428654" sldId="257"/>
            <ac:grpSpMk id="11" creationId="{05314994-6337-4875-8CF5-652CAFE8342C}"/>
          </ac:grpSpMkLst>
        </pc:grpChg>
        <pc:graphicFrameChg chg="add del">
          <ac:chgData name="Levi Graham" userId="S::lgraham002@drury.edu::f23ca64e-3181-4820-9376-d2d3778ea3da" providerId="AD" clId="Web-{47BC406C-0432-4874-90E4-1DCDC3DBB169}" dt="2023-01-30T05:11:18.784" v="273"/>
          <ac:graphicFrameMkLst>
            <pc:docMk/>
            <pc:sldMk cId="354428654" sldId="257"/>
            <ac:graphicFrameMk id="5" creationId="{16CD8FF6-E571-C34C-691C-C55F8C82949F}"/>
          </ac:graphicFrameMkLst>
        </pc:graphicFrameChg>
        <pc:graphicFrameChg chg="add del">
          <ac:chgData name="Levi Graham" userId="S::lgraham002@drury.edu::f23ca64e-3181-4820-9376-d2d3778ea3da" providerId="AD" clId="Web-{47BC406C-0432-4874-90E4-1DCDC3DBB169}" dt="2023-01-30T05:11:21.550" v="275"/>
          <ac:graphicFrameMkLst>
            <pc:docMk/>
            <pc:sldMk cId="354428654" sldId="257"/>
            <ac:graphicFrameMk id="20" creationId="{DC82AF52-F305-0DD3-BFFA-4F522EB811E8}"/>
          </ac:graphicFrameMkLst>
        </pc:graphicFrameChg>
      </pc:sldChg>
      <pc:sldChg chg="modSp">
        <pc:chgData name="Levi Graham" userId="S::lgraham002@drury.edu::f23ca64e-3181-4820-9376-d2d3778ea3da" providerId="AD" clId="Web-{47BC406C-0432-4874-90E4-1DCDC3DBB169}" dt="2023-01-30T04:56:18.175" v="2" actId="20577"/>
        <pc:sldMkLst>
          <pc:docMk/>
          <pc:sldMk cId="2564772694" sldId="258"/>
        </pc:sldMkLst>
        <pc:graphicFrameChg chg="modGraphic">
          <ac:chgData name="Levi Graham" userId="S::lgraham002@drury.edu::f23ca64e-3181-4820-9376-d2d3778ea3da" providerId="AD" clId="Web-{47BC406C-0432-4874-90E4-1DCDC3DBB169}" dt="2023-01-30T04:56:18.175" v="2" actId="20577"/>
          <ac:graphicFrameMkLst>
            <pc:docMk/>
            <pc:sldMk cId="2564772694" sldId="258"/>
            <ac:graphicFrameMk id="16" creationId="{5534C1F7-EBF1-0EE2-73E5-07794D5C591C}"/>
          </ac:graphicFrameMkLst>
        </pc:graphicFrameChg>
      </pc:sldChg>
      <pc:sldChg chg="modSp">
        <pc:chgData name="Levi Graham" userId="S::lgraham002@drury.edu::f23ca64e-3181-4820-9376-d2d3778ea3da" providerId="AD" clId="Web-{47BC406C-0432-4874-90E4-1DCDC3DBB169}" dt="2023-01-30T04:56:39.363" v="7" actId="20577"/>
        <pc:sldMkLst>
          <pc:docMk/>
          <pc:sldMk cId="1061097729" sldId="259"/>
        </pc:sldMkLst>
        <pc:spChg chg="mod">
          <ac:chgData name="Levi Graham" userId="S::lgraham002@drury.edu::f23ca64e-3181-4820-9376-d2d3778ea3da" providerId="AD" clId="Web-{47BC406C-0432-4874-90E4-1DCDC3DBB169}" dt="2023-01-30T04:56:28.535" v="4" actId="20577"/>
          <ac:spMkLst>
            <pc:docMk/>
            <pc:sldMk cId="1061097729" sldId="259"/>
            <ac:spMk id="2" creationId="{666F60E1-54B2-8B9B-786A-C75E82546A99}"/>
          </ac:spMkLst>
        </pc:spChg>
        <pc:graphicFrameChg chg="modGraphic">
          <ac:chgData name="Levi Graham" userId="S::lgraham002@drury.edu::f23ca64e-3181-4820-9376-d2d3778ea3da" providerId="AD" clId="Web-{47BC406C-0432-4874-90E4-1DCDC3DBB169}" dt="2023-01-30T04:56:39.363" v="7" actId="20577"/>
          <ac:graphicFrameMkLst>
            <pc:docMk/>
            <pc:sldMk cId="1061097729" sldId="259"/>
            <ac:graphicFrameMk id="5" creationId="{EF4C6414-1CFD-3D86-70C2-A47D3E33BF0A}"/>
          </ac:graphicFrameMkLst>
        </pc:graphicFrameChg>
      </pc:sldChg>
      <pc:sldChg chg="modSp">
        <pc:chgData name="Levi Graham" userId="S::lgraham002@drury.edu::f23ca64e-3181-4820-9376-d2d3778ea3da" providerId="AD" clId="Web-{47BC406C-0432-4874-90E4-1DCDC3DBB169}" dt="2023-01-30T04:57:51.444" v="16" actId="20577"/>
        <pc:sldMkLst>
          <pc:docMk/>
          <pc:sldMk cId="875286387" sldId="260"/>
        </pc:sldMkLst>
        <pc:spChg chg="mod">
          <ac:chgData name="Levi Graham" userId="S::lgraham002@drury.edu::f23ca64e-3181-4820-9376-d2d3778ea3da" providerId="AD" clId="Web-{47BC406C-0432-4874-90E4-1DCDC3DBB169}" dt="2023-01-30T04:57:51.444" v="16" actId="20577"/>
          <ac:spMkLst>
            <pc:docMk/>
            <pc:sldMk cId="875286387" sldId="260"/>
            <ac:spMk id="3" creationId="{814EC4C3-35EA-BFE7-8289-98194C3B93D4}"/>
          </ac:spMkLst>
        </pc:spChg>
      </pc:sldChg>
      <pc:sldChg chg="modSp">
        <pc:chgData name="Levi Graham" userId="S::lgraham002@drury.edu::f23ca64e-3181-4820-9376-d2d3778ea3da" providerId="AD" clId="Web-{47BC406C-0432-4874-90E4-1DCDC3DBB169}" dt="2023-01-30T05:06:08.242" v="154" actId="20577"/>
        <pc:sldMkLst>
          <pc:docMk/>
          <pc:sldMk cId="1462584271" sldId="261"/>
        </pc:sldMkLst>
        <pc:spChg chg="mod">
          <ac:chgData name="Levi Graham" userId="S::lgraham002@drury.edu::f23ca64e-3181-4820-9376-d2d3778ea3da" providerId="AD" clId="Web-{47BC406C-0432-4874-90E4-1DCDC3DBB169}" dt="2023-01-30T04:58:15.523" v="24" actId="20577"/>
          <ac:spMkLst>
            <pc:docMk/>
            <pc:sldMk cId="1462584271" sldId="261"/>
            <ac:spMk id="2" creationId="{546ECDCF-2488-9634-4983-14E8C057BE25}"/>
          </ac:spMkLst>
        </pc:spChg>
        <pc:spChg chg="mod">
          <ac:chgData name="Levi Graham" userId="S::lgraham002@drury.edu::f23ca64e-3181-4820-9376-d2d3778ea3da" providerId="AD" clId="Web-{47BC406C-0432-4874-90E4-1DCDC3DBB169}" dt="2023-01-30T05:06:08.242" v="154" actId="20577"/>
          <ac:spMkLst>
            <pc:docMk/>
            <pc:sldMk cId="1462584271" sldId="261"/>
            <ac:spMk id="3" creationId="{53A4CD31-96BE-C0CD-CC6D-43C3617AAD5B}"/>
          </ac:spMkLst>
        </pc:spChg>
      </pc:sldChg>
      <pc:sldChg chg="addSp delSp modSp mod setBg">
        <pc:chgData name="Levi Graham" userId="S::lgraham002@drury.edu::f23ca64e-3181-4820-9376-d2d3778ea3da" providerId="AD" clId="Web-{47BC406C-0432-4874-90E4-1DCDC3DBB169}" dt="2023-01-30T05:15:46.450" v="431"/>
        <pc:sldMkLst>
          <pc:docMk/>
          <pc:sldMk cId="3617699929" sldId="262"/>
        </pc:sldMkLst>
        <pc:spChg chg="mod">
          <ac:chgData name="Levi Graham" userId="S::lgraham002@drury.edu::f23ca64e-3181-4820-9376-d2d3778ea3da" providerId="AD" clId="Web-{47BC406C-0432-4874-90E4-1DCDC3DBB169}" dt="2023-01-30T05:15:46.450" v="431"/>
          <ac:spMkLst>
            <pc:docMk/>
            <pc:sldMk cId="3617699929" sldId="262"/>
            <ac:spMk id="2" creationId="{1C6DAD77-9F88-F839-0E47-B5EBCBBD7019}"/>
          </ac:spMkLst>
        </pc:spChg>
        <pc:spChg chg="add del mod">
          <ac:chgData name="Levi Graham" userId="S::lgraham002@drury.edu::f23ca64e-3181-4820-9376-d2d3778ea3da" providerId="AD" clId="Web-{47BC406C-0432-4874-90E4-1DCDC3DBB169}" dt="2023-01-30T05:15:46.450" v="431"/>
          <ac:spMkLst>
            <pc:docMk/>
            <pc:sldMk cId="3617699929" sldId="262"/>
            <ac:spMk id="3" creationId="{128CF159-452A-7A43-ADD9-65FFCFFD0522}"/>
          </ac:spMkLst>
        </pc:spChg>
        <pc:spChg chg="add del">
          <ac:chgData name="Levi Graham" userId="S::lgraham002@drury.edu::f23ca64e-3181-4820-9376-d2d3778ea3da" providerId="AD" clId="Web-{47BC406C-0432-4874-90E4-1DCDC3DBB169}" dt="2023-01-30T05:15:46.434" v="430"/>
          <ac:spMkLst>
            <pc:docMk/>
            <pc:sldMk cId="3617699929" sldId="262"/>
            <ac:spMk id="9" creationId="{2659FDB4-FCBE-4A89-B46D-43D4FA54464D}"/>
          </ac:spMkLst>
        </pc:spChg>
        <pc:spChg chg="add">
          <ac:chgData name="Levi Graham" userId="S::lgraham002@drury.edu::f23ca64e-3181-4820-9376-d2d3778ea3da" providerId="AD" clId="Web-{47BC406C-0432-4874-90E4-1DCDC3DBB169}" dt="2023-01-30T05:15:46.450" v="431"/>
          <ac:spMkLst>
            <pc:docMk/>
            <pc:sldMk cId="3617699929" sldId="262"/>
            <ac:spMk id="13" creationId="{460B0EFB-53ED-4F35-B05D-F658EA021C65}"/>
          </ac:spMkLst>
        </pc:spChg>
        <pc:spChg chg="add">
          <ac:chgData name="Levi Graham" userId="S::lgraham002@drury.edu::f23ca64e-3181-4820-9376-d2d3778ea3da" providerId="AD" clId="Web-{47BC406C-0432-4874-90E4-1DCDC3DBB169}" dt="2023-01-30T05:15:46.450" v="431"/>
          <ac:spMkLst>
            <pc:docMk/>
            <pc:sldMk cId="3617699929" sldId="262"/>
            <ac:spMk id="15" creationId="{835EF3DD-7D43-4A27-8967-A92FD8CC9365}"/>
          </ac:spMkLst>
        </pc:spChg>
        <pc:spChg chg="add">
          <ac:chgData name="Levi Graham" userId="S::lgraham002@drury.edu::f23ca64e-3181-4820-9376-d2d3778ea3da" providerId="AD" clId="Web-{47BC406C-0432-4874-90E4-1DCDC3DBB169}" dt="2023-01-30T05:15:46.450" v="431"/>
          <ac:spMkLst>
            <pc:docMk/>
            <pc:sldMk cId="3617699929" sldId="262"/>
            <ac:spMk id="16" creationId="{128CF159-452A-7A43-ADD9-65FFCFFD0522}"/>
          </ac:spMkLst>
        </pc:spChg>
        <pc:graphicFrameChg chg="add del">
          <ac:chgData name="Levi Graham" userId="S::lgraham002@drury.edu::f23ca64e-3181-4820-9376-d2d3778ea3da" providerId="AD" clId="Web-{47BC406C-0432-4874-90E4-1DCDC3DBB169}" dt="2023-01-30T05:15:46.434" v="430"/>
          <ac:graphicFrameMkLst>
            <pc:docMk/>
            <pc:sldMk cId="3617699929" sldId="262"/>
            <ac:graphicFrameMk id="5" creationId="{4ECB2F9B-9587-A9CD-DE50-818C73B1C5D9}"/>
          </ac:graphicFrameMkLst>
        </pc:graphicFrameChg>
        <pc:picChg chg="add">
          <ac:chgData name="Levi Graham" userId="S::lgraham002@drury.edu::f23ca64e-3181-4820-9376-d2d3778ea3da" providerId="AD" clId="Web-{47BC406C-0432-4874-90E4-1DCDC3DBB169}" dt="2023-01-30T05:15:46.450" v="431"/>
          <ac:picMkLst>
            <pc:docMk/>
            <pc:sldMk cId="3617699929" sldId="262"/>
            <ac:picMk id="14" creationId="{C11E6603-0337-7E64-C789-454D6750E40D}"/>
          </ac:picMkLst>
        </pc:picChg>
        <pc:cxnChg chg="add del">
          <ac:chgData name="Levi Graham" userId="S::lgraham002@drury.edu::f23ca64e-3181-4820-9376-d2d3778ea3da" providerId="AD" clId="Web-{47BC406C-0432-4874-90E4-1DCDC3DBB169}" dt="2023-01-30T05:15:46.434" v="430"/>
          <ac:cxnSpMkLst>
            <pc:docMk/>
            <pc:sldMk cId="3617699929" sldId="262"/>
            <ac:cxnSpMk id="11" creationId="{C8F51B3F-8331-4E4A-AE96-D47B1006EEAD}"/>
          </ac:cxnSpMkLst>
        </pc:cxnChg>
      </pc:sldChg>
      <pc:sldChg chg="modSp">
        <pc:chgData name="Levi Graham" userId="S::lgraham002@drury.edu::f23ca64e-3181-4820-9376-d2d3778ea3da" providerId="AD" clId="Web-{47BC406C-0432-4874-90E4-1DCDC3DBB169}" dt="2023-01-30T04:57:24.318" v="13" actId="20577"/>
        <pc:sldMkLst>
          <pc:docMk/>
          <pc:sldMk cId="2426620325" sldId="263"/>
        </pc:sldMkLst>
        <pc:spChg chg="mod">
          <ac:chgData name="Levi Graham" userId="S::lgraham002@drury.edu::f23ca64e-3181-4820-9376-d2d3778ea3da" providerId="AD" clId="Web-{47BC406C-0432-4874-90E4-1DCDC3DBB169}" dt="2023-01-30T04:56:58.442" v="8" actId="20577"/>
          <ac:spMkLst>
            <pc:docMk/>
            <pc:sldMk cId="2426620325" sldId="263"/>
            <ac:spMk id="2" creationId="{5F5FF0EA-812F-4933-E4F0-142D362846CE}"/>
          </ac:spMkLst>
        </pc:spChg>
        <pc:spChg chg="mod">
          <ac:chgData name="Levi Graham" userId="S::lgraham002@drury.edu::f23ca64e-3181-4820-9376-d2d3778ea3da" providerId="AD" clId="Web-{47BC406C-0432-4874-90E4-1DCDC3DBB169}" dt="2023-01-30T04:57:24.318" v="13" actId="20577"/>
          <ac:spMkLst>
            <pc:docMk/>
            <pc:sldMk cId="2426620325" sldId="263"/>
            <ac:spMk id="5" creationId="{137FEED9-7903-78ED-A353-E5D48A5C3777}"/>
          </ac:spMkLst>
        </pc:spChg>
      </pc:sldChg>
      <pc:sldChg chg="delSp modSp new">
        <pc:chgData name="Levi Graham" userId="S::lgraham002@drury.edu::f23ca64e-3181-4820-9376-d2d3778ea3da" providerId="AD" clId="Web-{47BC406C-0432-4874-90E4-1DCDC3DBB169}" dt="2023-01-30T05:06:47.853" v="164" actId="20577"/>
        <pc:sldMkLst>
          <pc:docMk/>
          <pc:sldMk cId="3617607541" sldId="265"/>
        </pc:sldMkLst>
        <pc:spChg chg="mod">
          <ac:chgData name="Levi Graham" userId="S::lgraham002@drury.edu::f23ca64e-3181-4820-9376-d2d3778ea3da" providerId="AD" clId="Web-{47BC406C-0432-4874-90E4-1DCDC3DBB169}" dt="2023-01-30T05:06:47.853" v="164" actId="20577"/>
          <ac:spMkLst>
            <pc:docMk/>
            <pc:sldMk cId="3617607541" sldId="265"/>
            <ac:spMk id="2" creationId="{E2AD622F-389D-B9F4-5D2A-FB883112FC1A}"/>
          </ac:spMkLst>
        </pc:spChg>
        <pc:spChg chg="del">
          <ac:chgData name="Levi Graham" userId="S::lgraham002@drury.edu::f23ca64e-3181-4820-9376-d2d3778ea3da" providerId="AD" clId="Web-{47BC406C-0432-4874-90E4-1DCDC3DBB169}" dt="2023-01-30T05:06:23.071" v="163"/>
          <ac:spMkLst>
            <pc:docMk/>
            <pc:sldMk cId="3617607541" sldId="265"/>
            <ac:spMk id="3" creationId="{EC75069E-EC0F-B694-A528-BE79F13586D5}"/>
          </ac:spMkLst>
        </pc:sp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43424AE-93D0-45C1-BC58-1BF7E7DFEDDE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284ED963-6065-4E55-99CF-15F47E416AEC}">
      <dgm:prSet/>
      <dgm:spPr/>
      <dgm:t>
        <a:bodyPr/>
        <a:lstStyle/>
        <a:p>
          <a:pPr>
            <a:defRPr cap="all"/>
          </a:pPr>
          <a:r>
            <a:rPr lang="en-US" dirty="0"/>
            <a:t>Going into Sprint 7, we wanted to refresh ourselves after our 1 month hiatus from the project.</a:t>
          </a:r>
        </a:p>
      </dgm:t>
    </dgm:pt>
    <dgm:pt modelId="{141975FB-AFA9-4616-B0C7-B8FAB9FD5FC5}" type="parTrans" cxnId="{4B09ED48-7C13-4E2D-AE47-740BE6639FD4}">
      <dgm:prSet/>
      <dgm:spPr/>
      <dgm:t>
        <a:bodyPr/>
        <a:lstStyle/>
        <a:p>
          <a:endParaRPr lang="en-US"/>
        </a:p>
      </dgm:t>
    </dgm:pt>
    <dgm:pt modelId="{B42D5BBB-3F4A-4B60-A5ED-C26ABAAFE1AB}" type="sibTrans" cxnId="{4B09ED48-7C13-4E2D-AE47-740BE6639FD4}">
      <dgm:prSet/>
      <dgm:spPr/>
      <dgm:t>
        <a:bodyPr/>
        <a:lstStyle/>
        <a:p>
          <a:endParaRPr lang="en-US"/>
        </a:p>
      </dgm:t>
    </dgm:pt>
    <dgm:pt modelId="{1949785F-6A90-424C-9509-46A113269C68}">
      <dgm:prSet/>
      <dgm:spPr/>
      <dgm:t>
        <a:bodyPr/>
        <a:lstStyle/>
        <a:p>
          <a:pPr>
            <a:defRPr cap="all"/>
          </a:pPr>
          <a:r>
            <a:rPr lang="en-US" dirty="0"/>
            <a:t>Get in Multiplexer, Bluetooth Module and Soldering Station</a:t>
          </a:r>
        </a:p>
      </dgm:t>
    </dgm:pt>
    <dgm:pt modelId="{4965141E-7EE3-4CEC-BA24-1AE38EE876AE}" type="parTrans" cxnId="{A70A0F2D-5B35-442F-81DB-43A96763AFCA}">
      <dgm:prSet/>
      <dgm:spPr/>
      <dgm:t>
        <a:bodyPr/>
        <a:lstStyle/>
        <a:p>
          <a:endParaRPr lang="en-US"/>
        </a:p>
      </dgm:t>
    </dgm:pt>
    <dgm:pt modelId="{EABA5B4A-1D88-4F23-A018-79E19EDA15E1}" type="sibTrans" cxnId="{A70A0F2D-5B35-442F-81DB-43A96763AFCA}">
      <dgm:prSet/>
      <dgm:spPr/>
      <dgm:t>
        <a:bodyPr/>
        <a:lstStyle/>
        <a:p>
          <a:endParaRPr lang="en-US"/>
        </a:p>
      </dgm:t>
    </dgm:pt>
    <dgm:pt modelId="{F0063900-5F74-479E-A8C9-1F808CAF17A3}">
      <dgm:prSet/>
      <dgm:spPr/>
      <dgm:t>
        <a:bodyPr/>
        <a:lstStyle/>
        <a:p>
          <a:pPr>
            <a:defRPr cap="all"/>
          </a:pPr>
          <a:r>
            <a:rPr lang="en-US" dirty="0"/>
            <a:t>Get Bluetooth Module Set up and start working with </a:t>
          </a:r>
          <a:r>
            <a:rPr lang="en-US" dirty="0">
              <a:latin typeface="Calibri Light" panose="020F0302020204030204"/>
            </a:rPr>
            <a:t>Multiplexer</a:t>
          </a:r>
          <a:endParaRPr lang="en-US" dirty="0"/>
        </a:p>
      </dgm:t>
    </dgm:pt>
    <dgm:pt modelId="{264A4675-906D-4CA8-B1B8-17A351BC216B}" type="parTrans" cxnId="{46126B00-ED6A-4C46-9C97-D69E2517FC0C}">
      <dgm:prSet/>
      <dgm:spPr/>
      <dgm:t>
        <a:bodyPr/>
        <a:lstStyle/>
        <a:p>
          <a:endParaRPr lang="en-US"/>
        </a:p>
      </dgm:t>
    </dgm:pt>
    <dgm:pt modelId="{74AD43F4-2130-4CC1-BF0B-895BDB83F376}" type="sibTrans" cxnId="{46126B00-ED6A-4C46-9C97-D69E2517FC0C}">
      <dgm:prSet/>
      <dgm:spPr/>
      <dgm:t>
        <a:bodyPr/>
        <a:lstStyle/>
        <a:p>
          <a:endParaRPr lang="en-US"/>
        </a:p>
      </dgm:t>
    </dgm:pt>
    <dgm:pt modelId="{0D00EC9F-2F85-4436-B633-C5110D53B1E9}" type="pres">
      <dgm:prSet presAssocID="{843424AE-93D0-45C1-BC58-1BF7E7DFEDDE}" presName="root" presStyleCnt="0">
        <dgm:presLayoutVars>
          <dgm:dir/>
          <dgm:resizeHandles val="exact"/>
        </dgm:presLayoutVars>
      </dgm:prSet>
      <dgm:spPr/>
    </dgm:pt>
    <dgm:pt modelId="{94D48BBD-5F0C-4FCD-B228-B064973ECCCF}" type="pres">
      <dgm:prSet presAssocID="{284ED963-6065-4E55-99CF-15F47E416AEC}" presName="compNode" presStyleCnt="0"/>
      <dgm:spPr/>
    </dgm:pt>
    <dgm:pt modelId="{CEB107E7-4F8C-4B0C-A270-AED01B750EBB}" type="pres">
      <dgm:prSet presAssocID="{284ED963-6065-4E55-99CF-15F47E416AEC}" presName="iconBgRect" presStyleLbl="bgShp" presStyleIdx="0" presStyleCnt="3"/>
      <dgm:spPr/>
    </dgm:pt>
    <dgm:pt modelId="{38B703BA-8095-466A-82E3-252BBE15F0B4}" type="pres">
      <dgm:prSet presAssocID="{284ED963-6065-4E55-99CF-15F47E416AEC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orkflow"/>
        </a:ext>
      </dgm:extLst>
    </dgm:pt>
    <dgm:pt modelId="{012C9DE3-2E9C-4732-881F-38E39D5C26E4}" type="pres">
      <dgm:prSet presAssocID="{284ED963-6065-4E55-99CF-15F47E416AEC}" presName="spaceRect" presStyleCnt="0"/>
      <dgm:spPr/>
    </dgm:pt>
    <dgm:pt modelId="{3062F7A3-6221-4190-AD16-B5DD0C942D38}" type="pres">
      <dgm:prSet presAssocID="{284ED963-6065-4E55-99CF-15F47E416AEC}" presName="textRect" presStyleLbl="revTx" presStyleIdx="0" presStyleCnt="3">
        <dgm:presLayoutVars>
          <dgm:chMax val="1"/>
          <dgm:chPref val="1"/>
        </dgm:presLayoutVars>
      </dgm:prSet>
      <dgm:spPr/>
    </dgm:pt>
    <dgm:pt modelId="{F5DA768B-36C7-4612-B4F1-DBDD4F6609EA}" type="pres">
      <dgm:prSet presAssocID="{B42D5BBB-3F4A-4B60-A5ED-C26ABAAFE1AB}" presName="sibTrans" presStyleCnt="0"/>
      <dgm:spPr/>
    </dgm:pt>
    <dgm:pt modelId="{73EEE5A7-6678-4336-9C81-A311A6E543E9}" type="pres">
      <dgm:prSet presAssocID="{1949785F-6A90-424C-9509-46A113269C68}" presName="compNode" presStyleCnt="0"/>
      <dgm:spPr/>
    </dgm:pt>
    <dgm:pt modelId="{4C4F2B22-5CD0-48F3-B2F3-B43CFD516FE3}" type="pres">
      <dgm:prSet presAssocID="{1949785F-6A90-424C-9509-46A113269C68}" presName="iconBgRect" presStyleLbl="bgShp" presStyleIdx="1" presStyleCnt="3"/>
      <dgm:spPr/>
    </dgm:pt>
    <dgm:pt modelId="{8F9DE9EF-3F95-4542-A382-4C21DCC01CBC}" type="pres">
      <dgm:prSet presAssocID="{1949785F-6A90-424C-9509-46A113269C68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luetooth"/>
        </a:ext>
      </dgm:extLst>
    </dgm:pt>
    <dgm:pt modelId="{44D4FD05-716C-43FC-9E5A-9BCC3AB7AB9B}" type="pres">
      <dgm:prSet presAssocID="{1949785F-6A90-424C-9509-46A113269C68}" presName="spaceRect" presStyleCnt="0"/>
      <dgm:spPr/>
    </dgm:pt>
    <dgm:pt modelId="{04E1A7DA-72B7-4005-A1D2-88B0E6310AAB}" type="pres">
      <dgm:prSet presAssocID="{1949785F-6A90-424C-9509-46A113269C68}" presName="textRect" presStyleLbl="revTx" presStyleIdx="1" presStyleCnt="3">
        <dgm:presLayoutVars>
          <dgm:chMax val="1"/>
          <dgm:chPref val="1"/>
        </dgm:presLayoutVars>
      </dgm:prSet>
      <dgm:spPr/>
    </dgm:pt>
    <dgm:pt modelId="{6444545B-5B6E-4D41-9FFC-F62AFBF814C0}" type="pres">
      <dgm:prSet presAssocID="{EABA5B4A-1D88-4F23-A018-79E19EDA15E1}" presName="sibTrans" presStyleCnt="0"/>
      <dgm:spPr/>
    </dgm:pt>
    <dgm:pt modelId="{437A3E3A-550A-4C42-8D30-EA6280F320AD}" type="pres">
      <dgm:prSet presAssocID="{F0063900-5F74-479E-A8C9-1F808CAF17A3}" presName="compNode" presStyleCnt="0"/>
      <dgm:spPr/>
    </dgm:pt>
    <dgm:pt modelId="{D00650D4-F2E9-49CD-9E89-B22E952B766B}" type="pres">
      <dgm:prSet presAssocID="{F0063900-5F74-479E-A8C9-1F808CAF17A3}" presName="iconBgRect" presStyleLbl="bgShp" presStyleIdx="2" presStyleCnt="3"/>
      <dgm:spPr/>
    </dgm:pt>
    <dgm:pt modelId="{C2ED561D-DB0D-4B8D-AD1A-A8AC73A47278}" type="pres">
      <dgm:prSet presAssocID="{F0063900-5F74-479E-A8C9-1F808CAF17A3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i-Fi"/>
        </a:ext>
      </dgm:extLst>
    </dgm:pt>
    <dgm:pt modelId="{0E078566-5500-400D-A2A3-4037FE0BD842}" type="pres">
      <dgm:prSet presAssocID="{F0063900-5F74-479E-A8C9-1F808CAF17A3}" presName="spaceRect" presStyleCnt="0"/>
      <dgm:spPr/>
    </dgm:pt>
    <dgm:pt modelId="{57DAFFC2-35D1-4F98-8B55-E795085418E3}" type="pres">
      <dgm:prSet presAssocID="{F0063900-5F74-479E-A8C9-1F808CAF17A3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46126B00-ED6A-4C46-9C97-D69E2517FC0C}" srcId="{843424AE-93D0-45C1-BC58-1BF7E7DFEDDE}" destId="{F0063900-5F74-479E-A8C9-1F808CAF17A3}" srcOrd="2" destOrd="0" parTransId="{264A4675-906D-4CA8-B1B8-17A351BC216B}" sibTransId="{74AD43F4-2130-4CC1-BF0B-895BDB83F376}"/>
    <dgm:cxn modelId="{A70A0F2D-5B35-442F-81DB-43A96763AFCA}" srcId="{843424AE-93D0-45C1-BC58-1BF7E7DFEDDE}" destId="{1949785F-6A90-424C-9509-46A113269C68}" srcOrd="1" destOrd="0" parTransId="{4965141E-7EE3-4CEC-BA24-1AE38EE876AE}" sibTransId="{EABA5B4A-1D88-4F23-A018-79E19EDA15E1}"/>
    <dgm:cxn modelId="{7FD68B37-8312-4949-B649-69566D37A78A}" type="presOf" srcId="{1949785F-6A90-424C-9509-46A113269C68}" destId="{04E1A7DA-72B7-4005-A1D2-88B0E6310AAB}" srcOrd="0" destOrd="0" presId="urn:microsoft.com/office/officeart/2018/5/layout/IconCircleLabelList"/>
    <dgm:cxn modelId="{4B09ED48-7C13-4E2D-AE47-740BE6639FD4}" srcId="{843424AE-93D0-45C1-BC58-1BF7E7DFEDDE}" destId="{284ED963-6065-4E55-99CF-15F47E416AEC}" srcOrd="0" destOrd="0" parTransId="{141975FB-AFA9-4616-B0C7-B8FAB9FD5FC5}" sibTransId="{B42D5BBB-3F4A-4B60-A5ED-C26ABAAFE1AB}"/>
    <dgm:cxn modelId="{ED8F5E8F-0093-4F14-A772-96BEEDFA5B3C}" type="presOf" srcId="{843424AE-93D0-45C1-BC58-1BF7E7DFEDDE}" destId="{0D00EC9F-2F85-4436-B633-C5110D53B1E9}" srcOrd="0" destOrd="0" presId="urn:microsoft.com/office/officeart/2018/5/layout/IconCircleLabelList"/>
    <dgm:cxn modelId="{FD7EE8A6-B0B0-4620-B0B1-8F29073B7DA0}" type="presOf" srcId="{F0063900-5F74-479E-A8C9-1F808CAF17A3}" destId="{57DAFFC2-35D1-4F98-8B55-E795085418E3}" srcOrd="0" destOrd="0" presId="urn:microsoft.com/office/officeart/2018/5/layout/IconCircleLabelList"/>
    <dgm:cxn modelId="{310337B5-F6DD-4407-9B11-620F32FA7ECF}" type="presOf" srcId="{284ED963-6065-4E55-99CF-15F47E416AEC}" destId="{3062F7A3-6221-4190-AD16-B5DD0C942D38}" srcOrd="0" destOrd="0" presId="urn:microsoft.com/office/officeart/2018/5/layout/IconCircleLabelList"/>
    <dgm:cxn modelId="{B47001CE-5BFB-4C71-A484-3F5928300EB0}" type="presParOf" srcId="{0D00EC9F-2F85-4436-B633-C5110D53B1E9}" destId="{94D48BBD-5F0C-4FCD-B228-B064973ECCCF}" srcOrd="0" destOrd="0" presId="urn:microsoft.com/office/officeart/2018/5/layout/IconCircleLabelList"/>
    <dgm:cxn modelId="{2AB6DA0F-BC3D-4DC6-8655-5B9ABC687E45}" type="presParOf" srcId="{94D48BBD-5F0C-4FCD-B228-B064973ECCCF}" destId="{CEB107E7-4F8C-4B0C-A270-AED01B750EBB}" srcOrd="0" destOrd="0" presId="urn:microsoft.com/office/officeart/2018/5/layout/IconCircleLabelList"/>
    <dgm:cxn modelId="{384C3168-D024-4149-9BAF-C8DAE9991CCB}" type="presParOf" srcId="{94D48BBD-5F0C-4FCD-B228-B064973ECCCF}" destId="{38B703BA-8095-466A-82E3-252BBE15F0B4}" srcOrd="1" destOrd="0" presId="urn:microsoft.com/office/officeart/2018/5/layout/IconCircleLabelList"/>
    <dgm:cxn modelId="{FBE3628C-C3EB-4BAD-8ACF-D8209CB3AEDB}" type="presParOf" srcId="{94D48BBD-5F0C-4FCD-B228-B064973ECCCF}" destId="{012C9DE3-2E9C-4732-881F-38E39D5C26E4}" srcOrd="2" destOrd="0" presId="urn:microsoft.com/office/officeart/2018/5/layout/IconCircleLabelList"/>
    <dgm:cxn modelId="{56555A96-97F8-45AB-9731-270830A7B5DD}" type="presParOf" srcId="{94D48BBD-5F0C-4FCD-B228-B064973ECCCF}" destId="{3062F7A3-6221-4190-AD16-B5DD0C942D38}" srcOrd="3" destOrd="0" presId="urn:microsoft.com/office/officeart/2018/5/layout/IconCircleLabelList"/>
    <dgm:cxn modelId="{63A75B6B-4B7F-4D13-BC72-853572E5AFDD}" type="presParOf" srcId="{0D00EC9F-2F85-4436-B633-C5110D53B1E9}" destId="{F5DA768B-36C7-4612-B4F1-DBDD4F6609EA}" srcOrd="1" destOrd="0" presId="urn:microsoft.com/office/officeart/2018/5/layout/IconCircleLabelList"/>
    <dgm:cxn modelId="{8620AB9C-18C2-4F4D-819A-C5DD061CCA55}" type="presParOf" srcId="{0D00EC9F-2F85-4436-B633-C5110D53B1E9}" destId="{73EEE5A7-6678-4336-9C81-A311A6E543E9}" srcOrd="2" destOrd="0" presId="urn:microsoft.com/office/officeart/2018/5/layout/IconCircleLabelList"/>
    <dgm:cxn modelId="{644BC3C3-326C-497C-9189-9B2071867673}" type="presParOf" srcId="{73EEE5A7-6678-4336-9C81-A311A6E543E9}" destId="{4C4F2B22-5CD0-48F3-B2F3-B43CFD516FE3}" srcOrd="0" destOrd="0" presId="urn:microsoft.com/office/officeart/2018/5/layout/IconCircleLabelList"/>
    <dgm:cxn modelId="{3D138F09-672E-4AB6-A49A-7F41FEE27EE6}" type="presParOf" srcId="{73EEE5A7-6678-4336-9C81-A311A6E543E9}" destId="{8F9DE9EF-3F95-4542-A382-4C21DCC01CBC}" srcOrd="1" destOrd="0" presId="urn:microsoft.com/office/officeart/2018/5/layout/IconCircleLabelList"/>
    <dgm:cxn modelId="{3ED1FEE9-A719-4E99-B328-7B9DAA68814A}" type="presParOf" srcId="{73EEE5A7-6678-4336-9C81-A311A6E543E9}" destId="{44D4FD05-716C-43FC-9E5A-9BCC3AB7AB9B}" srcOrd="2" destOrd="0" presId="urn:microsoft.com/office/officeart/2018/5/layout/IconCircleLabelList"/>
    <dgm:cxn modelId="{ED796BE5-2B20-457A-89E7-AD3D5DB443AD}" type="presParOf" srcId="{73EEE5A7-6678-4336-9C81-A311A6E543E9}" destId="{04E1A7DA-72B7-4005-A1D2-88B0E6310AAB}" srcOrd="3" destOrd="0" presId="urn:microsoft.com/office/officeart/2018/5/layout/IconCircleLabelList"/>
    <dgm:cxn modelId="{7A2097F4-267E-4993-9AC5-F0146B695167}" type="presParOf" srcId="{0D00EC9F-2F85-4436-B633-C5110D53B1E9}" destId="{6444545B-5B6E-4D41-9FFC-F62AFBF814C0}" srcOrd="3" destOrd="0" presId="urn:microsoft.com/office/officeart/2018/5/layout/IconCircleLabelList"/>
    <dgm:cxn modelId="{956B9408-6725-4A2F-A16E-3D27025DA442}" type="presParOf" srcId="{0D00EC9F-2F85-4436-B633-C5110D53B1E9}" destId="{437A3E3A-550A-4C42-8D30-EA6280F320AD}" srcOrd="4" destOrd="0" presId="urn:microsoft.com/office/officeart/2018/5/layout/IconCircleLabelList"/>
    <dgm:cxn modelId="{92210343-7C77-47C3-B578-8A5B03E482E7}" type="presParOf" srcId="{437A3E3A-550A-4C42-8D30-EA6280F320AD}" destId="{D00650D4-F2E9-49CD-9E89-B22E952B766B}" srcOrd="0" destOrd="0" presId="urn:microsoft.com/office/officeart/2018/5/layout/IconCircleLabelList"/>
    <dgm:cxn modelId="{3F404869-E041-4369-B188-6D27DB07A1F2}" type="presParOf" srcId="{437A3E3A-550A-4C42-8D30-EA6280F320AD}" destId="{C2ED561D-DB0D-4B8D-AD1A-A8AC73A47278}" srcOrd="1" destOrd="0" presId="urn:microsoft.com/office/officeart/2018/5/layout/IconCircleLabelList"/>
    <dgm:cxn modelId="{AD219A51-5B0B-4108-82B8-E87F4533FB7C}" type="presParOf" srcId="{437A3E3A-550A-4C42-8D30-EA6280F320AD}" destId="{0E078566-5500-400D-A2A3-4037FE0BD842}" srcOrd="2" destOrd="0" presId="urn:microsoft.com/office/officeart/2018/5/layout/IconCircleLabelList"/>
    <dgm:cxn modelId="{3AB0E24F-B702-47BA-80E7-CD396A3374F7}" type="presParOf" srcId="{437A3E3A-550A-4C42-8D30-EA6280F320AD}" destId="{57DAFFC2-35D1-4F98-8B55-E795085418E3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F17CF27-AABC-46F7-AC08-079EA9059BC6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3740112F-3B97-4AF1-BDA1-1420A57A1F60}">
      <dgm:prSet/>
      <dgm:spPr/>
      <dgm:t>
        <a:bodyPr/>
        <a:lstStyle/>
        <a:p>
          <a:r>
            <a:rPr lang="en-US" dirty="0"/>
            <a:t>With the unexpected snow day, waiting on parts and not being able to work outside normal class hours, our progress was limited. </a:t>
          </a:r>
        </a:p>
      </dgm:t>
    </dgm:pt>
    <dgm:pt modelId="{3C309F5A-4DC9-46D5-B004-BB26ED0B00CD}" type="parTrans" cxnId="{A6D8DA31-32A7-4ECF-B8F9-5D029828E2D6}">
      <dgm:prSet/>
      <dgm:spPr/>
      <dgm:t>
        <a:bodyPr/>
        <a:lstStyle/>
        <a:p>
          <a:endParaRPr lang="en-US"/>
        </a:p>
      </dgm:t>
    </dgm:pt>
    <dgm:pt modelId="{B5CA27C1-7BBC-43AF-9753-982E66DA73B9}" type="sibTrans" cxnId="{A6D8DA31-32A7-4ECF-B8F9-5D029828E2D6}">
      <dgm:prSet/>
      <dgm:spPr/>
      <dgm:t>
        <a:bodyPr/>
        <a:lstStyle/>
        <a:p>
          <a:endParaRPr lang="en-US"/>
        </a:p>
      </dgm:t>
    </dgm:pt>
    <dgm:pt modelId="{EEA1B342-15C7-4016-B8E2-F3A761581431}">
      <dgm:prSet/>
      <dgm:spPr/>
      <dgm:t>
        <a:bodyPr/>
        <a:lstStyle/>
        <a:p>
          <a:r>
            <a:rPr lang="en-US" dirty="0"/>
            <a:t>Research into </a:t>
          </a:r>
          <a:r>
            <a:rPr lang="en-US" dirty="0">
              <a:latin typeface="Calibri Light" panose="020F0302020204030204"/>
            </a:rPr>
            <a:t>multiplexers</a:t>
          </a:r>
          <a:r>
            <a:rPr lang="en-US" dirty="0"/>
            <a:t> show that the way they operate is perfect for our purposes.</a:t>
          </a:r>
        </a:p>
      </dgm:t>
    </dgm:pt>
    <dgm:pt modelId="{E534B7C9-CDB8-489A-9813-33AA70864F83}" type="parTrans" cxnId="{AE5CA684-8D02-42F9-A132-997ED8F77797}">
      <dgm:prSet/>
      <dgm:spPr/>
      <dgm:t>
        <a:bodyPr/>
        <a:lstStyle/>
        <a:p>
          <a:endParaRPr lang="en-US"/>
        </a:p>
      </dgm:t>
    </dgm:pt>
    <dgm:pt modelId="{55B424D5-7A5E-47FD-8C09-545D88699FBF}" type="sibTrans" cxnId="{AE5CA684-8D02-42F9-A132-997ED8F77797}">
      <dgm:prSet/>
      <dgm:spPr/>
      <dgm:t>
        <a:bodyPr/>
        <a:lstStyle/>
        <a:p>
          <a:endParaRPr lang="en-US"/>
        </a:p>
      </dgm:t>
    </dgm:pt>
    <dgm:pt modelId="{2CFCD1F6-5480-40E9-87FA-84EECBADC367}">
      <dgm:prSet/>
      <dgm:spPr/>
      <dgm:t>
        <a:bodyPr/>
        <a:lstStyle/>
        <a:p>
          <a:r>
            <a:rPr lang="en-US" dirty="0"/>
            <a:t>Using multiple inputs, it will read each one in succession and relay the information quickly to the Arduino with a special identity to help show which input is being read. </a:t>
          </a:r>
        </a:p>
      </dgm:t>
    </dgm:pt>
    <dgm:pt modelId="{438C2CD5-CE60-4543-90E6-09B5F886FB0C}" type="parTrans" cxnId="{3E852A31-338D-4F12-A685-F89F89793322}">
      <dgm:prSet/>
      <dgm:spPr/>
      <dgm:t>
        <a:bodyPr/>
        <a:lstStyle/>
        <a:p>
          <a:endParaRPr lang="en-US"/>
        </a:p>
      </dgm:t>
    </dgm:pt>
    <dgm:pt modelId="{3DE28D06-7032-4196-98B8-031E1754C690}" type="sibTrans" cxnId="{3E852A31-338D-4F12-A685-F89F89793322}">
      <dgm:prSet/>
      <dgm:spPr/>
      <dgm:t>
        <a:bodyPr/>
        <a:lstStyle/>
        <a:p>
          <a:endParaRPr lang="en-US"/>
        </a:p>
      </dgm:t>
    </dgm:pt>
    <dgm:pt modelId="{6B63E33C-B4AD-407D-8B7A-7CF7B2E1771F}" type="pres">
      <dgm:prSet presAssocID="{CF17CF27-AABC-46F7-AC08-079EA9059BC6}" presName="root" presStyleCnt="0">
        <dgm:presLayoutVars>
          <dgm:dir/>
          <dgm:resizeHandles val="exact"/>
        </dgm:presLayoutVars>
      </dgm:prSet>
      <dgm:spPr/>
    </dgm:pt>
    <dgm:pt modelId="{0480E240-CB9B-4557-9211-BE07C2F996E0}" type="pres">
      <dgm:prSet presAssocID="{3740112F-3B97-4AF1-BDA1-1420A57A1F60}" presName="compNode" presStyleCnt="0"/>
      <dgm:spPr/>
    </dgm:pt>
    <dgm:pt modelId="{192E924F-C635-4F7C-BC88-D809A773BA9C}" type="pres">
      <dgm:prSet presAssocID="{3740112F-3B97-4AF1-BDA1-1420A57A1F60}" presName="bgRect" presStyleLbl="bgShp" presStyleIdx="0" presStyleCnt="3"/>
      <dgm:spPr/>
    </dgm:pt>
    <dgm:pt modelId="{B60CE23A-D681-4C79-A3E4-2C2FB0544842}" type="pres">
      <dgm:prSet presAssocID="{3740112F-3B97-4AF1-BDA1-1420A57A1F60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nowflake"/>
        </a:ext>
      </dgm:extLst>
    </dgm:pt>
    <dgm:pt modelId="{F60FBA5D-9E1B-4377-902D-2CC281360964}" type="pres">
      <dgm:prSet presAssocID="{3740112F-3B97-4AF1-BDA1-1420A57A1F60}" presName="spaceRect" presStyleCnt="0"/>
      <dgm:spPr/>
    </dgm:pt>
    <dgm:pt modelId="{A136F977-A74B-4127-9ADC-EF9CF5FBCBE7}" type="pres">
      <dgm:prSet presAssocID="{3740112F-3B97-4AF1-BDA1-1420A57A1F60}" presName="parTx" presStyleLbl="revTx" presStyleIdx="0" presStyleCnt="3">
        <dgm:presLayoutVars>
          <dgm:chMax val="0"/>
          <dgm:chPref val="0"/>
        </dgm:presLayoutVars>
      </dgm:prSet>
      <dgm:spPr/>
    </dgm:pt>
    <dgm:pt modelId="{284F6A62-9389-428D-9593-066A09A95AD3}" type="pres">
      <dgm:prSet presAssocID="{B5CA27C1-7BBC-43AF-9753-982E66DA73B9}" presName="sibTrans" presStyleCnt="0"/>
      <dgm:spPr/>
    </dgm:pt>
    <dgm:pt modelId="{81373BAE-1908-4379-8CF7-6724E27A1672}" type="pres">
      <dgm:prSet presAssocID="{EEA1B342-15C7-4016-B8E2-F3A761581431}" presName="compNode" presStyleCnt="0"/>
      <dgm:spPr/>
    </dgm:pt>
    <dgm:pt modelId="{C422FD2A-EED4-4576-8390-8AAEC1F44AD4}" type="pres">
      <dgm:prSet presAssocID="{EEA1B342-15C7-4016-B8E2-F3A761581431}" presName="bgRect" presStyleLbl="bgShp" presStyleIdx="1" presStyleCnt="3"/>
      <dgm:spPr/>
    </dgm:pt>
    <dgm:pt modelId="{5549B7C4-3DC6-45C3-991D-5DF852F47163}" type="pres">
      <dgm:prSet presAssocID="{EEA1B342-15C7-4016-B8E2-F3A761581431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esearch"/>
        </a:ext>
      </dgm:extLst>
    </dgm:pt>
    <dgm:pt modelId="{AE361385-71A5-487A-B03F-A92686C1CD1A}" type="pres">
      <dgm:prSet presAssocID="{EEA1B342-15C7-4016-B8E2-F3A761581431}" presName="spaceRect" presStyleCnt="0"/>
      <dgm:spPr/>
    </dgm:pt>
    <dgm:pt modelId="{D2232B43-73FC-4EB1-AC76-843B33868CA3}" type="pres">
      <dgm:prSet presAssocID="{EEA1B342-15C7-4016-B8E2-F3A761581431}" presName="parTx" presStyleLbl="revTx" presStyleIdx="1" presStyleCnt="3">
        <dgm:presLayoutVars>
          <dgm:chMax val="0"/>
          <dgm:chPref val="0"/>
        </dgm:presLayoutVars>
      </dgm:prSet>
      <dgm:spPr/>
    </dgm:pt>
    <dgm:pt modelId="{FCC3CF12-62BB-48CF-8F9C-4BAD77130D12}" type="pres">
      <dgm:prSet presAssocID="{55B424D5-7A5E-47FD-8C09-545D88699FBF}" presName="sibTrans" presStyleCnt="0"/>
      <dgm:spPr/>
    </dgm:pt>
    <dgm:pt modelId="{15AD8B2F-87D7-4E70-8E3B-DE89215FB914}" type="pres">
      <dgm:prSet presAssocID="{2CFCD1F6-5480-40E9-87FA-84EECBADC367}" presName="compNode" presStyleCnt="0"/>
      <dgm:spPr/>
    </dgm:pt>
    <dgm:pt modelId="{43D67052-3B62-496F-87DF-413385D86216}" type="pres">
      <dgm:prSet presAssocID="{2CFCD1F6-5480-40E9-87FA-84EECBADC367}" presName="bgRect" presStyleLbl="bgShp" presStyleIdx="2" presStyleCnt="3"/>
      <dgm:spPr/>
    </dgm:pt>
    <dgm:pt modelId="{C657C16E-0372-499D-B976-C32609DD2BE3}" type="pres">
      <dgm:prSet presAssocID="{2CFCD1F6-5480-40E9-87FA-84EECBADC367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owchart"/>
        </a:ext>
      </dgm:extLst>
    </dgm:pt>
    <dgm:pt modelId="{297BD8A5-DA0D-46FB-A1BD-443240673BB2}" type="pres">
      <dgm:prSet presAssocID="{2CFCD1F6-5480-40E9-87FA-84EECBADC367}" presName="spaceRect" presStyleCnt="0"/>
      <dgm:spPr/>
    </dgm:pt>
    <dgm:pt modelId="{38CE135E-0563-418A-8D01-BC2D8D4B7719}" type="pres">
      <dgm:prSet presAssocID="{2CFCD1F6-5480-40E9-87FA-84EECBADC367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E1C30E0A-50A1-45C9-9F42-E30F5D91936D}" type="presOf" srcId="{EEA1B342-15C7-4016-B8E2-F3A761581431}" destId="{D2232B43-73FC-4EB1-AC76-843B33868CA3}" srcOrd="0" destOrd="0" presId="urn:microsoft.com/office/officeart/2018/2/layout/IconVerticalSolidList"/>
    <dgm:cxn modelId="{BC1A9029-9E4D-4ADB-97E6-4A650F3C4F3E}" type="presOf" srcId="{CF17CF27-AABC-46F7-AC08-079EA9059BC6}" destId="{6B63E33C-B4AD-407D-8B7A-7CF7B2E1771F}" srcOrd="0" destOrd="0" presId="urn:microsoft.com/office/officeart/2018/2/layout/IconVerticalSolidList"/>
    <dgm:cxn modelId="{45DEB62D-1383-4911-9CB5-BF08723B7EC6}" type="presOf" srcId="{2CFCD1F6-5480-40E9-87FA-84EECBADC367}" destId="{38CE135E-0563-418A-8D01-BC2D8D4B7719}" srcOrd="0" destOrd="0" presId="urn:microsoft.com/office/officeart/2018/2/layout/IconVerticalSolidList"/>
    <dgm:cxn modelId="{3E852A31-338D-4F12-A685-F89F89793322}" srcId="{CF17CF27-AABC-46F7-AC08-079EA9059BC6}" destId="{2CFCD1F6-5480-40E9-87FA-84EECBADC367}" srcOrd="2" destOrd="0" parTransId="{438C2CD5-CE60-4543-90E6-09B5F886FB0C}" sibTransId="{3DE28D06-7032-4196-98B8-031E1754C690}"/>
    <dgm:cxn modelId="{A6D8DA31-32A7-4ECF-B8F9-5D029828E2D6}" srcId="{CF17CF27-AABC-46F7-AC08-079EA9059BC6}" destId="{3740112F-3B97-4AF1-BDA1-1420A57A1F60}" srcOrd="0" destOrd="0" parTransId="{3C309F5A-4DC9-46D5-B004-BB26ED0B00CD}" sibTransId="{B5CA27C1-7BBC-43AF-9753-982E66DA73B9}"/>
    <dgm:cxn modelId="{AE5CA684-8D02-42F9-A132-997ED8F77797}" srcId="{CF17CF27-AABC-46F7-AC08-079EA9059BC6}" destId="{EEA1B342-15C7-4016-B8E2-F3A761581431}" srcOrd="1" destOrd="0" parTransId="{E534B7C9-CDB8-489A-9813-33AA70864F83}" sibTransId="{55B424D5-7A5E-47FD-8C09-545D88699FBF}"/>
    <dgm:cxn modelId="{DFD0D8C1-1D17-45DD-BA14-FF1F414279EE}" type="presOf" srcId="{3740112F-3B97-4AF1-BDA1-1420A57A1F60}" destId="{A136F977-A74B-4127-9ADC-EF9CF5FBCBE7}" srcOrd="0" destOrd="0" presId="urn:microsoft.com/office/officeart/2018/2/layout/IconVerticalSolidList"/>
    <dgm:cxn modelId="{AB8F14C4-EDF8-46AD-9169-5C78D708235A}" type="presParOf" srcId="{6B63E33C-B4AD-407D-8B7A-7CF7B2E1771F}" destId="{0480E240-CB9B-4557-9211-BE07C2F996E0}" srcOrd="0" destOrd="0" presId="urn:microsoft.com/office/officeart/2018/2/layout/IconVerticalSolidList"/>
    <dgm:cxn modelId="{61C25964-FCD2-40FF-B79C-FF4A5BD02C74}" type="presParOf" srcId="{0480E240-CB9B-4557-9211-BE07C2F996E0}" destId="{192E924F-C635-4F7C-BC88-D809A773BA9C}" srcOrd="0" destOrd="0" presId="urn:microsoft.com/office/officeart/2018/2/layout/IconVerticalSolidList"/>
    <dgm:cxn modelId="{09FF6686-2E4C-4E9A-91B5-149E579B4D48}" type="presParOf" srcId="{0480E240-CB9B-4557-9211-BE07C2F996E0}" destId="{B60CE23A-D681-4C79-A3E4-2C2FB0544842}" srcOrd="1" destOrd="0" presId="urn:microsoft.com/office/officeart/2018/2/layout/IconVerticalSolidList"/>
    <dgm:cxn modelId="{CB07FA8F-3A2E-497A-A922-91CA9D217005}" type="presParOf" srcId="{0480E240-CB9B-4557-9211-BE07C2F996E0}" destId="{F60FBA5D-9E1B-4377-902D-2CC281360964}" srcOrd="2" destOrd="0" presId="urn:microsoft.com/office/officeart/2018/2/layout/IconVerticalSolidList"/>
    <dgm:cxn modelId="{420E2038-0987-468C-B183-710EC55AA4AB}" type="presParOf" srcId="{0480E240-CB9B-4557-9211-BE07C2F996E0}" destId="{A136F977-A74B-4127-9ADC-EF9CF5FBCBE7}" srcOrd="3" destOrd="0" presId="urn:microsoft.com/office/officeart/2018/2/layout/IconVerticalSolidList"/>
    <dgm:cxn modelId="{5F0D535B-98DD-4D26-A0D5-B98231F10FA7}" type="presParOf" srcId="{6B63E33C-B4AD-407D-8B7A-7CF7B2E1771F}" destId="{284F6A62-9389-428D-9593-066A09A95AD3}" srcOrd="1" destOrd="0" presId="urn:microsoft.com/office/officeart/2018/2/layout/IconVerticalSolidList"/>
    <dgm:cxn modelId="{A4A26406-84D0-475A-AB65-D00066BB928D}" type="presParOf" srcId="{6B63E33C-B4AD-407D-8B7A-7CF7B2E1771F}" destId="{81373BAE-1908-4379-8CF7-6724E27A1672}" srcOrd="2" destOrd="0" presId="urn:microsoft.com/office/officeart/2018/2/layout/IconVerticalSolidList"/>
    <dgm:cxn modelId="{30037EAD-45DD-4FF7-9CAF-A8FE2C352E5E}" type="presParOf" srcId="{81373BAE-1908-4379-8CF7-6724E27A1672}" destId="{C422FD2A-EED4-4576-8390-8AAEC1F44AD4}" srcOrd="0" destOrd="0" presId="urn:microsoft.com/office/officeart/2018/2/layout/IconVerticalSolidList"/>
    <dgm:cxn modelId="{89F6C815-D6D7-4181-8969-BC421700B533}" type="presParOf" srcId="{81373BAE-1908-4379-8CF7-6724E27A1672}" destId="{5549B7C4-3DC6-45C3-991D-5DF852F47163}" srcOrd="1" destOrd="0" presId="urn:microsoft.com/office/officeart/2018/2/layout/IconVerticalSolidList"/>
    <dgm:cxn modelId="{07E9BB56-34A0-42AE-BAB4-0E279ACB9E18}" type="presParOf" srcId="{81373BAE-1908-4379-8CF7-6724E27A1672}" destId="{AE361385-71A5-487A-B03F-A92686C1CD1A}" srcOrd="2" destOrd="0" presId="urn:microsoft.com/office/officeart/2018/2/layout/IconVerticalSolidList"/>
    <dgm:cxn modelId="{C16D9BA3-3028-475F-BDFC-3F2944C00E5B}" type="presParOf" srcId="{81373BAE-1908-4379-8CF7-6724E27A1672}" destId="{D2232B43-73FC-4EB1-AC76-843B33868CA3}" srcOrd="3" destOrd="0" presId="urn:microsoft.com/office/officeart/2018/2/layout/IconVerticalSolidList"/>
    <dgm:cxn modelId="{9C8B0E16-50AE-496C-899D-609BCBADE076}" type="presParOf" srcId="{6B63E33C-B4AD-407D-8B7A-7CF7B2E1771F}" destId="{FCC3CF12-62BB-48CF-8F9C-4BAD77130D12}" srcOrd="3" destOrd="0" presId="urn:microsoft.com/office/officeart/2018/2/layout/IconVerticalSolidList"/>
    <dgm:cxn modelId="{8E29A0D5-C41D-4C78-8EB0-3C61FABA797A}" type="presParOf" srcId="{6B63E33C-B4AD-407D-8B7A-7CF7B2E1771F}" destId="{15AD8B2F-87D7-4E70-8E3B-DE89215FB914}" srcOrd="4" destOrd="0" presId="urn:microsoft.com/office/officeart/2018/2/layout/IconVerticalSolidList"/>
    <dgm:cxn modelId="{6C272C43-A910-4737-B7E4-2617B7595EC5}" type="presParOf" srcId="{15AD8B2F-87D7-4E70-8E3B-DE89215FB914}" destId="{43D67052-3B62-496F-87DF-413385D86216}" srcOrd="0" destOrd="0" presId="urn:microsoft.com/office/officeart/2018/2/layout/IconVerticalSolidList"/>
    <dgm:cxn modelId="{24477C4F-3B62-4FD1-8B23-16E3C8F30E7F}" type="presParOf" srcId="{15AD8B2F-87D7-4E70-8E3B-DE89215FB914}" destId="{C657C16E-0372-499D-B976-C32609DD2BE3}" srcOrd="1" destOrd="0" presId="urn:microsoft.com/office/officeart/2018/2/layout/IconVerticalSolidList"/>
    <dgm:cxn modelId="{55DA8657-9E6E-4AA2-AE3E-30A7A41417BF}" type="presParOf" srcId="{15AD8B2F-87D7-4E70-8E3B-DE89215FB914}" destId="{297BD8A5-DA0D-46FB-A1BD-443240673BB2}" srcOrd="2" destOrd="0" presId="urn:microsoft.com/office/officeart/2018/2/layout/IconVerticalSolidList"/>
    <dgm:cxn modelId="{D4FCAA94-B34A-49B5-BD23-E14B6181D516}" type="presParOf" srcId="{15AD8B2F-87D7-4E70-8E3B-DE89215FB914}" destId="{38CE135E-0563-418A-8D01-BC2D8D4B7719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EB107E7-4F8C-4B0C-A270-AED01B750EBB}">
      <dsp:nvSpPr>
        <dsp:cNvPr id="0" name=""/>
        <dsp:cNvSpPr/>
      </dsp:nvSpPr>
      <dsp:spPr>
        <a:xfrm>
          <a:off x="679050" y="581261"/>
          <a:ext cx="1887187" cy="1887187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8B703BA-8095-466A-82E3-252BBE15F0B4}">
      <dsp:nvSpPr>
        <dsp:cNvPr id="0" name=""/>
        <dsp:cNvSpPr/>
      </dsp:nvSpPr>
      <dsp:spPr>
        <a:xfrm>
          <a:off x="1081237" y="983449"/>
          <a:ext cx="1082812" cy="108281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62F7A3-6221-4190-AD16-B5DD0C942D38}">
      <dsp:nvSpPr>
        <dsp:cNvPr id="0" name=""/>
        <dsp:cNvSpPr/>
      </dsp:nvSpPr>
      <dsp:spPr>
        <a:xfrm>
          <a:off x="75768" y="3056262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kern="1200" dirty="0"/>
            <a:t>Going into Sprint 7, we wanted to refresh ourselves after our 1 month hiatus from the project.</a:t>
          </a:r>
        </a:p>
      </dsp:txBody>
      <dsp:txXfrm>
        <a:off x="75768" y="3056262"/>
        <a:ext cx="3093750" cy="720000"/>
      </dsp:txXfrm>
    </dsp:sp>
    <dsp:sp modelId="{4C4F2B22-5CD0-48F3-B2F3-B43CFD516FE3}">
      <dsp:nvSpPr>
        <dsp:cNvPr id="0" name=""/>
        <dsp:cNvSpPr/>
      </dsp:nvSpPr>
      <dsp:spPr>
        <a:xfrm>
          <a:off x="4314206" y="581261"/>
          <a:ext cx="1887187" cy="1887187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9DE9EF-3F95-4542-A382-4C21DCC01CBC}">
      <dsp:nvSpPr>
        <dsp:cNvPr id="0" name=""/>
        <dsp:cNvSpPr/>
      </dsp:nvSpPr>
      <dsp:spPr>
        <a:xfrm>
          <a:off x="4716393" y="983449"/>
          <a:ext cx="1082812" cy="108281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E1A7DA-72B7-4005-A1D2-88B0E6310AAB}">
      <dsp:nvSpPr>
        <dsp:cNvPr id="0" name=""/>
        <dsp:cNvSpPr/>
      </dsp:nvSpPr>
      <dsp:spPr>
        <a:xfrm>
          <a:off x="3710925" y="3056262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kern="1200" dirty="0"/>
            <a:t>Get in Multiplexer, Bluetooth Module and Soldering Station</a:t>
          </a:r>
        </a:p>
      </dsp:txBody>
      <dsp:txXfrm>
        <a:off x="3710925" y="3056262"/>
        <a:ext cx="3093750" cy="720000"/>
      </dsp:txXfrm>
    </dsp:sp>
    <dsp:sp modelId="{D00650D4-F2E9-49CD-9E89-B22E952B766B}">
      <dsp:nvSpPr>
        <dsp:cNvPr id="0" name=""/>
        <dsp:cNvSpPr/>
      </dsp:nvSpPr>
      <dsp:spPr>
        <a:xfrm>
          <a:off x="7949362" y="581261"/>
          <a:ext cx="1887187" cy="1887187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2ED561D-DB0D-4B8D-AD1A-A8AC73A47278}">
      <dsp:nvSpPr>
        <dsp:cNvPr id="0" name=""/>
        <dsp:cNvSpPr/>
      </dsp:nvSpPr>
      <dsp:spPr>
        <a:xfrm>
          <a:off x="8351550" y="983449"/>
          <a:ext cx="1082812" cy="108281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DAFFC2-35D1-4F98-8B55-E795085418E3}">
      <dsp:nvSpPr>
        <dsp:cNvPr id="0" name=""/>
        <dsp:cNvSpPr/>
      </dsp:nvSpPr>
      <dsp:spPr>
        <a:xfrm>
          <a:off x="7346081" y="3056262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kern="1200" dirty="0"/>
            <a:t>Get Bluetooth Module Set up and start working with </a:t>
          </a:r>
          <a:r>
            <a:rPr lang="en-US" sz="1500" kern="1200" dirty="0">
              <a:latin typeface="Calibri Light" panose="020F0302020204030204"/>
            </a:rPr>
            <a:t>Multiplexer</a:t>
          </a:r>
          <a:endParaRPr lang="en-US" sz="1500" kern="1200" dirty="0"/>
        </a:p>
      </dsp:txBody>
      <dsp:txXfrm>
        <a:off x="7346081" y="3056262"/>
        <a:ext cx="309375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92E924F-C635-4F7C-BC88-D809A773BA9C}">
      <dsp:nvSpPr>
        <dsp:cNvPr id="0" name=""/>
        <dsp:cNvSpPr/>
      </dsp:nvSpPr>
      <dsp:spPr>
        <a:xfrm>
          <a:off x="0" y="531"/>
          <a:ext cx="10515600" cy="124470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60CE23A-D681-4C79-A3E4-2C2FB0544842}">
      <dsp:nvSpPr>
        <dsp:cNvPr id="0" name=""/>
        <dsp:cNvSpPr/>
      </dsp:nvSpPr>
      <dsp:spPr>
        <a:xfrm>
          <a:off x="376522" y="280590"/>
          <a:ext cx="684586" cy="68458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36F977-A74B-4127-9ADC-EF9CF5FBCBE7}">
      <dsp:nvSpPr>
        <dsp:cNvPr id="0" name=""/>
        <dsp:cNvSpPr/>
      </dsp:nvSpPr>
      <dsp:spPr>
        <a:xfrm>
          <a:off x="1437631" y="531"/>
          <a:ext cx="9077968" cy="12447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731" tIns="131731" rIns="131731" bIns="131731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With the unexpected snow day, waiting on parts and not being able to work outside normal class hours, our progress was limited. </a:t>
          </a:r>
        </a:p>
      </dsp:txBody>
      <dsp:txXfrm>
        <a:off x="1437631" y="531"/>
        <a:ext cx="9077968" cy="1244702"/>
      </dsp:txXfrm>
    </dsp:sp>
    <dsp:sp modelId="{C422FD2A-EED4-4576-8390-8AAEC1F44AD4}">
      <dsp:nvSpPr>
        <dsp:cNvPr id="0" name=""/>
        <dsp:cNvSpPr/>
      </dsp:nvSpPr>
      <dsp:spPr>
        <a:xfrm>
          <a:off x="0" y="1556410"/>
          <a:ext cx="10515600" cy="124470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549B7C4-3DC6-45C3-991D-5DF852F47163}">
      <dsp:nvSpPr>
        <dsp:cNvPr id="0" name=""/>
        <dsp:cNvSpPr/>
      </dsp:nvSpPr>
      <dsp:spPr>
        <a:xfrm>
          <a:off x="376522" y="1836468"/>
          <a:ext cx="684586" cy="68458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232B43-73FC-4EB1-AC76-843B33868CA3}">
      <dsp:nvSpPr>
        <dsp:cNvPr id="0" name=""/>
        <dsp:cNvSpPr/>
      </dsp:nvSpPr>
      <dsp:spPr>
        <a:xfrm>
          <a:off x="1437631" y="1556410"/>
          <a:ext cx="9077968" cy="12447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731" tIns="131731" rIns="131731" bIns="131731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Research into </a:t>
          </a:r>
          <a:r>
            <a:rPr lang="en-US" sz="2300" kern="1200" dirty="0">
              <a:latin typeface="Calibri Light" panose="020F0302020204030204"/>
            </a:rPr>
            <a:t>multiplexers</a:t>
          </a:r>
          <a:r>
            <a:rPr lang="en-US" sz="2300" kern="1200" dirty="0"/>
            <a:t> show that the way they operate is perfect for our purposes.</a:t>
          </a:r>
        </a:p>
      </dsp:txBody>
      <dsp:txXfrm>
        <a:off x="1437631" y="1556410"/>
        <a:ext cx="9077968" cy="1244702"/>
      </dsp:txXfrm>
    </dsp:sp>
    <dsp:sp modelId="{43D67052-3B62-496F-87DF-413385D86216}">
      <dsp:nvSpPr>
        <dsp:cNvPr id="0" name=""/>
        <dsp:cNvSpPr/>
      </dsp:nvSpPr>
      <dsp:spPr>
        <a:xfrm>
          <a:off x="0" y="3112289"/>
          <a:ext cx="10515600" cy="1244702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657C16E-0372-499D-B976-C32609DD2BE3}">
      <dsp:nvSpPr>
        <dsp:cNvPr id="0" name=""/>
        <dsp:cNvSpPr/>
      </dsp:nvSpPr>
      <dsp:spPr>
        <a:xfrm>
          <a:off x="376522" y="3392347"/>
          <a:ext cx="684586" cy="68458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CE135E-0563-418A-8D01-BC2D8D4B7719}">
      <dsp:nvSpPr>
        <dsp:cNvPr id="0" name=""/>
        <dsp:cNvSpPr/>
      </dsp:nvSpPr>
      <dsp:spPr>
        <a:xfrm>
          <a:off x="1437631" y="3112289"/>
          <a:ext cx="9077968" cy="12447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731" tIns="131731" rIns="131731" bIns="131731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Using multiple inputs, it will read each one in succession and relay the information quickly to the Arduino with a special identity to help show which input is being read. </a:t>
          </a:r>
        </a:p>
      </dsp:txBody>
      <dsp:txXfrm>
        <a:off x="1437631" y="3112289"/>
        <a:ext cx="9077968" cy="124470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2/1/23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DE6A193-4755-479A-BC6F-A7EBCA73B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5A55B759-31A7-423C-9BC2-A8BC09FE98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6754318" cy="6858478"/>
          </a:xfrm>
          <a:custGeom>
            <a:avLst/>
            <a:gdLst>
              <a:gd name="connsiteX0" fmla="*/ 0 w 6754318"/>
              <a:gd name="connsiteY0" fmla="*/ 6858478 h 6858478"/>
              <a:gd name="connsiteX1" fmla="*/ 6754318 w 6754318"/>
              <a:gd name="connsiteY1" fmla="*/ 6858478 h 6858478"/>
              <a:gd name="connsiteX2" fmla="*/ 3577943 w 6754318"/>
              <a:gd name="connsiteY2" fmla="*/ 0 h 6858478"/>
              <a:gd name="connsiteX3" fmla="*/ 3572366 w 6754318"/>
              <a:gd name="connsiteY3" fmla="*/ 0 h 6858478"/>
              <a:gd name="connsiteX4" fmla="*/ 2506138 w 6754318"/>
              <a:gd name="connsiteY4" fmla="*/ 0 h 6858478"/>
              <a:gd name="connsiteX5" fmla="*/ 0 w 6754318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54318" h="6858478">
                <a:moveTo>
                  <a:pt x="0" y="6858478"/>
                </a:moveTo>
                <a:lnTo>
                  <a:pt x="6754318" y="6858478"/>
                </a:lnTo>
                <a:lnTo>
                  <a:pt x="3577943" y="0"/>
                </a:lnTo>
                <a:lnTo>
                  <a:pt x="3572366" y="0"/>
                </a:lnTo>
                <a:lnTo>
                  <a:pt x="2506138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F78796AF-79A0-47AC-BEFD-BFFC00F968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" y="-478"/>
            <a:ext cx="5953780" cy="6858478"/>
          </a:xfrm>
          <a:custGeom>
            <a:avLst/>
            <a:gdLst>
              <a:gd name="connsiteX0" fmla="*/ 0 w 5953780"/>
              <a:gd name="connsiteY0" fmla="*/ 6858478 h 6858478"/>
              <a:gd name="connsiteX1" fmla="*/ 5953780 w 5953780"/>
              <a:gd name="connsiteY1" fmla="*/ 6858478 h 6858478"/>
              <a:gd name="connsiteX2" fmla="*/ 2777405 w 5953780"/>
              <a:gd name="connsiteY2" fmla="*/ 0 h 6858478"/>
              <a:gd name="connsiteX3" fmla="*/ 2771828 w 5953780"/>
              <a:gd name="connsiteY3" fmla="*/ 0 h 6858478"/>
              <a:gd name="connsiteX4" fmla="*/ 1705600 w 5953780"/>
              <a:gd name="connsiteY4" fmla="*/ 0 h 6858478"/>
              <a:gd name="connsiteX5" fmla="*/ 0 w 5953780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53780" h="6858478">
                <a:moveTo>
                  <a:pt x="0" y="6858478"/>
                </a:moveTo>
                <a:lnTo>
                  <a:pt x="5953780" y="6858478"/>
                </a:lnTo>
                <a:lnTo>
                  <a:pt x="2777405" y="0"/>
                </a:lnTo>
                <a:lnTo>
                  <a:pt x="2771828" y="0"/>
                </a:lnTo>
                <a:lnTo>
                  <a:pt x="17056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4672" y="338328"/>
            <a:ext cx="3877056" cy="2249424"/>
          </a:xfrm>
        </p:spPr>
        <p:txBody>
          <a:bodyPr anchor="b">
            <a:normAutofit/>
          </a:bodyPr>
          <a:lstStyle/>
          <a:p>
            <a:pPr algn="l"/>
            <a:r>
              <a:rPr lang="en-US" sz="5400">
                <a:cs typeface="Calibri Light"/>
              </a:rPr>
              <a:t>Sprint 7</a:t>
            </a:r>
            <a:endParaRPr lang="en-US" sz="540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4672" y="2724912"/>
            <a:ext cx="3209544" cy="1155525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sz="2000" dirty="0">
                <a:cs typeface="Calibri"/>
              </a:rPr>
              <a:t>The Two Stooges</a:t>
            </a:r>
            <a:endParaRPr lang="en-US">
              <a:cs typeface="Calibri" panose="020F0502020204030204"/>
            </a:endParaRPr>
          </a:p>
          <a:p>
            <a:pPr algn="l"/>
            <a:r>
              <a:rPr lang="en-US" sz="1600" dirty="0">
                <a:cs typeface="Calibri"/>
              </a:rPr>
              <a:t>Levi Graham</a:t>
            </a:r>
          </a:p>
          <a:p>
            <a:pPr algn="l"/>
            <a:r>
              <a:rPr lang="en-US" sz="1600" dirty="0">
                <a:cs typeface="Calibri"/>
              </a:rPr>
              <a:t>Riley Nichols</a:t>
            </a:r>
          </a:p>
          <a:p>
            <a:pPr algn="l"/>
            <a:endParaRPr lang="en-US" sz="2000">
              <a:cs typeface="Calibri"/>
            </a:endParaRPr>
          </a:p>
        </p:txBody>
      </p:sp>
      <p:pic>
        <p:nvPicPr>
          <p:cNvPr id="4" name="Picture 4" descr="Logo&#10;&#10;Description automatically generated">
            <a:extLst>
              <a:ext uri="{FF2B5EF4-FFF2-40B4-BE49-F238E27FC236}">
                <a16:creationId xmlns:a16="http://schemas.microsoft.com/office/drawing/2014/main" id="{1913290C-7393-1747-1E3F-8A4949B185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4579" y="329822"/>
            <a:ext cx="2611316" cy="2611316"/>
          </a:xfrm>
          <a:prstGeom prst="rect">
            <a:avLst/>
          </a:prstGeom>
        </p:spPr>
      </p:pic>
      <p:pic>
        <p:nvPicPr>
          <p:cNvPr id="5" name="Picture 5" descr="A picture containing logo&#10;&#10;Description automatically generated">
            <a:extLst>
              <a:ext uri="{FF2B5EF4-FFF2-40B4-BE49-F238E27FC236}">
                <a16:creationId xmlns:a16="http://schemas.microsoft.com/office/drawing/2014/main" id="{5CD70E5E-D751-85D1-F945-9BD5C955FE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3781" y="3674471"/>
            <a:ext cx="5702113" cy="2109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8">
            <a:extLst>
              <a:ext uri="{FF2B5EF4-FFF2-40B4-BE49-F238E27FC236}">
                <a16:creationId xmlns:a16="http://schemas.microsoft.com/office/drawing/2014/main" id="{460B0EFB-53ED-4F35-B05D-F658EA021C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4" name="Picture 4" descr="A hand lever">
            <a:extLst>
              <a:ext uri="{FF2B5EF4-FFF2-40B4-BE49-F238E27FC236}">
                <a16:creationId xmlns:a16="http://schemas.microsoft.com/office/drawing/2014/main" id="{C11E6603-0337-7E64-C789-454D6750E4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740" r="34861" b="-4"/>
          <a:stretch/>
        </p:blipFill>
        <p:spPr>
          <a:xfrm>
            <a:off x="-7366" y="10"/>
            <a:ext cx="4855591" cy="6857990"/>
          </a:xfrm>
          <a:custGeom>
            <a:avLst/>
            <a:gdLst/>
            <a:ahLst/>
            <a:cxnLst/>
            <a:rect l="l" t="t" r="r" b="b"/>
            <a:pathLst>
              <a:path w="4636517" h="6858000">
                <a:moveTo>
                  <a:pt x="0" y="0"/>
                </a:moveTo>
                <a:lnTo>
                  <a:pt x="4636517" y="0"/>
                </a:lnTo>
                <a:lnTo>
                  <a:pt x="4636517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5" name="!!Arc">
            <a:extLst>
              <a:ext uri="{FF2B5EF4-FFF2-40B4-BE49-F238E27FC236}">
                <a16:creationId xmlns:a16="http://schemas.microsoft.com/office/drawing/2014/main" id="{835EF3DD-7D43-4A27-8967-A92FD8CC93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73531" y="407987"/>
            <a:ext cx="2987899" cy="2987899"/>
          </a:xfrm>
          <a:prstGeom prst="arc">
            <a:avLst>
              <a:gd name="adj1" fmla="val 16200000"/>
              <a:gd name="adj2" fmla="val 2563720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6DAD77-9F88-F839-0E47-B5EBCBBD70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7048" y="407987"/>
            <a:ext cx="5721484" cy="1325563"/>
          </a:xfrm>
        </p:spPr>
        <p:txBody>
          <a:bodyPr>
            <a:normAutofit/>
          </a:bodyPr>
          <a:lstStyle/>
          <a:p>
            <a:r>
              <a:rPr lang="en-US" dirty="0">
                <a:cs typeface="Calibri Light"/>
              </a:rPr>
              <a:t>Plans for Sprint 8</a:t>
            </a:r>
            <a:endParaRPr lang="en-US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128CF159-452A-7A43-ADD9-65FFCFFD05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7048" y="1868487"/>
            <a:ext cx="5721484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We want to integrate the HC-06 and multiplexer modules into our circuit.</a:t>
            </a:r>
          </a:p>
          <a:p>
            <a:r>
              <a:rPr lang="en-US" dirty="0">
                <a:cs typeface="Calibri"/>
              </a:rPr>
              <a:t>We also want to start design of how the circuit will be worn as a glove.</a:t>
            </a:r>
          </a:p>
          <a:p>
            <a:r>
              <a:rPr lang="en-US" dirty="0">
                <a:cs typeface="Calibri"/>
              </a:rPr>
              <a:t>We want to start permanent build of the circuit by starting to solder what we finalize on the breadboard together. </a:t>
            </a:r>
          </a:p>
        </p:txBody>
      </p:sp>
    </p:spTree>
    <p:extLst>
      <p:ext uri="{BB962C8B-B14F-4D97-AF65-F5344CB8AC3E}">
        <p14:creationId xmlns:p14="http://schemas.microsoft.com/office/powerpoint/2010/main" val="36176999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15D096-940E-CD57-FF72-A887C211C0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  <a:cs typeface="Calibri Light"/>
              </a:rPr>
              <a:t>Recap on Project</a:t>
            </a:r>
          </a:p>
        </p:txBody>
      </p:sp>
      <p:sp>
        <p:nvSpPr>
          <p:cNvPr id="24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D4B8F258-5A5A-8F6D-DA73-B835C53856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cs typeface="Calibri"/>
              </a:rPr>
              <a:t>The goal of our project is to build and demonstrate a haptic glove as meaningful input into a computer.</a:t>
            </a:r>
          </a:p>
          <a:p>
            <a:r>
              <a:rPr lang="en-US">
                <a:cs typeface="Calibri"/>
              </a:rPr>
              <a:t>At the end of last semester, we had a working prototype of the hardware and a short demonstration of the start of the Unity Project.</a:t>
            </a:r>
          </a:p>
        </p:txBody>
      </p:sp>
    </p:spTree>
    <p:extLst>
      <p:ext uri="{BB962C8B-B14F-4D97-AF65-F5344CB8AC3E}">
        <p14:creationId xmlns:p14="http://schemas.microsoft.com/office/powerpoint/2010/main" val="3544286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8">
            <a:extLst>
              <a:ext uri="{FF2B5EF4-FFF2-40B4-BE49-F238E27FC236}">
                <a16:creationId xmlns:a16="http://schemas.microsoft.com/office/drawing/2014/main" id="{53B021B3-DE93-4AB7-8A18-CF5F1CED8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1BD841-5E4F-5D4C-8276-E03A8FEB13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56032"/>
            <a:ext cx="10506456" cy="1014984"/>
          </a:xfrm>
        </p:spPr>
        <p:txBody>
          <a:bodyPr anchor="b">
            <a:normAutofit/>
          </a:bodyPr>
          <a:lstStyle/>
          <a:p>
            <a:r>
              <a:rPr lang="en-US" dirty="0">
                <a:cs typeface="Calibri Light"/>
              </a:rPr>
              <a:t>Sprint 7 Plans</a:t>
            </a:r>
          </a:p>
        </p:txBody>
      </p:sp>
      <p:sp>
        <p:nvSpPr>
          <p:cNvPr id="15" name="Rectangle 10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1634502"/>
            <a:ext cx="10451592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1538176"/>
            <a:ext cx="1873457" cy="1098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16" name="Content Placeholder 2">
            <a:extLst>
              <a:ext uri="{FF2B5EF4-FFF2-40B4-BE49-F238E27FC236}">
                <a16:creationId xmlns:a16="http://schemas.microsoft.com/office/drawing/2014/main" id="{5534C1F7-EBF1-0EE2-73E5-07794D5C591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26036967"/>
              </p:ext>
            </p:extLst>
          </p:nvPr>
        </p:nvGraphicFramePr>
        <p:xfrm>
          <a:off x="838200" y="1926266"/>
          <a:ext cx="10515600" cy="43575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647726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3B021B3-DE93-4AB7-8A18-CF5F1CED8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6F60E1-54B2-8B9B-786A-C75E82546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56032"/>
            <a:ext cx="10506456" cy="1014984"/>
          </a:xfrm>
        </p:spPr>
        <p:txBody>
          <a:bodyPr anchor="b">
            <a:normAutofit/>
          </a:bodyPr>
          <a:lstStyle/>
          <a:p>
            <a:r>
              <a:rPr lang="en-US" dirty="0">
                <a:cs typeface="Calibri Light"/>
              </a:rPr>
              <a:t>Multiplexers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1634502"/>
            <a:ext cx="10451592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1538176"/>
            <a:ext cx="1873457" cy="1098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F4C6414-1CFD-3D86-70C2-A47D3E33BF0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96268414"/>
              </p:ext>
            </p:extLst>
          </p:nvPr>
        </p:nvGraphicFramePr>
        <p:xfrm>
          <a:off x="838200" y="1926266"/>
          <a:ext cx="10515600" cy="43575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610977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5FF0EA-812F-4933-E4F0-142D362846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 dirty="0">
                <a:latin typeface="+mj-lt"/>
                <a:ea typeface="+mj-ea"/>
                <a:cs typeface="+mj-cs"/>
              </a:rPr>
              <a:t>Our </a:t>
            </a:r>
            <a:r>
              <a:rPr lang="en-US" sz="5400" dirty="0"/>
              <a:t>Multiplexer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7FEED9-7903-78ED-A353-E5D48A5C3777}"/>
              </a:ext>
            </a:extLst>
          </p:cNvPr>
          <p:cNvSpPr txBox="1"/>
          <p:nvPr/>
        </p:nvSpPr>
        <p:spPr>
          <a:xfrm>
            <a:off x="630936" y="2807208"/>
            <a:ext cx="3429000" cy="3410712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This is the </a:t>
            </a:r>
            <a:r>
              <a:rPr lang="en-US" sz="2000" dirty="0" err="1"/>
              <a:t>HiLetgo</a:t>
            </a:r>
            <a:r>
              <a:rPr lang="en-US" sz="2000" dirty="0"/>
              <a:t> CD74HC4067 CMOS Multiplexer Breakout Module. It allows up to 16 analog inputs to be made and read by a single port on the Arduino. 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We plan to use this primarily to simplify the finger circuitry and allow us to use all fingers with only a slight delay. </a:t>
            </a:r>
            <a:endParaRPr lang="en-US" sz="2000" dirty="0">
              <a:cs typeface="Calibri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12EDC0F9-204A-8427-E2D2-F1E61B643E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54296" y="1098995"/>
            <a:ext cx="6903720" cy="4660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6203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467B8A-FE25-4543-AF9E-638FA46293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5400">
                <a:cs typeface="Calibri Light"/>
              </a:rPr>
              <a:t>Bluetooth (HC-06)</a:t>
            </a:r>
            <a:endParaRPr lang="en-US" sz="5400"/>
          </a:p>
        </p:txBody>
      </p:sp>
      <p:sp>
        <p:nvSpPr>
          <p:cNvPr id="11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4EC4C3-35EA-BFE7-8289-98194C3B93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>
                <a:cs typeface="Calibri"/>
              </a:rPr>
              <a:t>They HC-05 was able to send serial data at a 9600 baud rate. There are some momentary issues with switching it to our 115200 baud rate, but the HC-06 device is capable of switching over, up to 921600bps.</a:t>
            </a:r>
          </a:p>
          <a:p>
            <a:r>
              <a:rPr lang="en-US" sz="2000" dirty="0">
                <a:cs typeface="Calibri"/>
              </a:rPr>
              <a:t>The HC-06 is also capable of connecting to any Bluetooth system and can be read as a simple COM Port to receive data. </a:t>
            </a:r>
          </a:p>
        </p:txBody>
      </p:sp>
      <p:pic>
        <p:nvPicPr>
          <p:cNvPr id="5" name="Picture 4" descr="Electronic circuit board">
            <a:extLst>
              <a:ext uri="{FF2B5EF4-FFF2-40B4-BE49-F238E27FC236}">
                <a16:creationId xmlns:a16="http://schemas.microsoft.com/office/drawing/2014/main" id="{FB47DBB3-E916-1C9A-2027-C5A0A4B9FC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149" r="-3" b="-3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8752863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EE5390-CCF0-BFC5-2A6C-C6ADA7C11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HC-06 Module</a:t>
            </a:r>
          </a:p>
        </p:txBody>
      </p:sp>
      <p:sp>
        <p:nvSpPr>
          <p:cNvPr id="13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B12721-C737-61BF-6430-2F942A782091}"/>
              </a:ext>
            </a:extLst>
          </p:cNvPr>
          <p:cNvSpPr txBox="1"/>
          <p:nvPr/>
        </p:nvSpPr>
        <p:spPr>
          <a:xfrm>
            <a:off x="640080" y="2872899"/>
            <a:ext cx="4243589" cy="3320668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This is the DSD TECH HC-06 Bluetooth 2.0 SPP module for Arduino. It can act as a master or slave device; however, it should only be needed as a master device, intended to send serial data over to a computer system to be interpreted. 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This Module can increase its baud rate, well past what the HC-05 was capable of, and past what we currently need it to read on our project. </a:t>
            </a: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D34EEF6C-3571-8248-9D9D-0C3C615586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602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4682650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6ECDCF-2488-9634-4983-14E8C057BE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Unity – Starting Implementing Physics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A4CD31-96BE-C0CD-CC6D-43C3617AAD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When I demonstrated the Demo last time, all that was set up was the scene and got looking around.</a:t>
            </a:r>
          </a:p>
          <a:p>
            <a:r>
              <a:rPr lang="en-US" dirty="0">
                <a:cs typeface="Calibri"/>
              </a:rPr>
              <a:t>This time I have physics working.</a:t>
            </a:r>
          </a:p>
          <a:p>
            <a:r>
              <a:rPr lang="en-US" dirty="0">
                <a:cs typeface="Calibri"/>
              </a:rPr>
              <a:t>The player can move around and interact with the balls, haven't been able to finish them picking up the ball and throwing it. </a:t>
            </a:r>
          </a:p>
          <a:p>
            <a:r>
              <a:rPr lang="en-US" dirty="0">
                <a:cs typeface="Calibri"/>
              </a:rPr>
              <a:t>Need to figure out how to emulate the glove with traditional keyboard and mouse inputs for throwing interaction. </a:t>
            </a:r>
          </a:p>
        </p:txBody>
      </p:sp>
    </p:spTree>
    <p:extLst>
      <p:ext uri="{BB962C8B-B14F-4D97-AF65-F5344CB8AC3E}">
        <p14:creationId xmlns:p14="http://schemas.microsoft.com/office/powerpoint/2010/main" val="14625842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AD622F-389D-B9F4-5D2A-FB883112F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Unity  - Demo</a:t>
            </a:r>
            <a:endParaRPr lang="en-US" dirty="0"/>
          </a:p>
        </p:txBody>
      </p:sp>
      <p:pic>
        <p:nvPicPr>
          <p:cNvPr id="3" name="Sprint7UnityDemo">
            <a:hlinkClick r:id="" action="ppaction://media"/>
            <a:extLst>
              <a:ext uri="{FF2B5EF4-FFF2-40B4-BE49-F238E27FC236}">
                <a16:creationId xmlns:a16="http://schemas.microsoft.com/office/drawing/2014/main" id="{2DEF71D3-7DCD-70AC-E2F3-2FEACE880F6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9185" y="110087"/>
            <a:ext cx="11803118" cy="6639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607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63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93</TotalTime>
  <Words>515</Words>
  <Application>Microsoft Macintosh PowerPoint</Application>
  <PresentationFormat>Widescreen</PresentationFormat>
  <Paragraphs>35</Paragraphs>
  <Slides>10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Sprint 7</vt:lpstr>
      <vt:lpstr>Recap on Project</vt:lpstr>
      <vt:lpstr>Sprint 7 Plans</vt:lpstr>
      <vt:lpstr>Multiplexers</vt:lpstr>
      <vt:lpstr>Our Multiplexer</vt:lpstr>
      <vt:lpstr>Bluetooth (HC-06)</vt:lpstr>
      <vt:lpstr>HC-06 Module</vt:lpstr>
      <vt:lpstr>Unity – Starting Implementing Physics</vt:lpstr>
      <vt:lpstr>Unity  - Demo</vt:lpstr>
      <vt:lpstr>Plans for Sprint 8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Levi Graham</cp:lastModifiedBy>
  <cp:revision>273</cp:revision>
  <dcterms:created xsi:type="dcterms:W3CDTF">2023-01-29T20:29:27Z</dcterms:created>
  <dcterms:modified xsi:type="dcterms:W3CDTF">2023-02-01T15:58:40Z</dcterms:modified>
</cp:coreProperties>
</file>